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5"/>
  </p:handoutMasterIdLst>
  <p:sldIdLst>
    <p:sldId id="259" r:id="rId2"/>
    <p:sldId id="260" r:id="rId3"/>
    <p:sldId id="263" r:id="rId4"/>
    <p:sldId id="261" r:id="rId5"/>
    <p:sldId id="264" r:id="rId6"/>
    <p:sldId id="268" r:id="rId7"/>
    <p:sldId id="267" r:id="rId8"/>
    <p:sldId id="266" r:id="rId9"/>
    <p:sldId id="265" r:id="rId10"/>
    <p:sldId id="262" r:id="rId11"/>
    <p:sldId id="269" r:id="rId12"/>
    <p:sldId id="270" r:id="rId13"/>
    <p:sldId id="271" r:id="rId14"/>
    <p:sldId id="272" r:id="rId15"/>
    <p:sldId id="273" r:id="rId16"/>
    <p:sldId id="292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9" r:id="rId29"/>
    <p:sldId id="286" r:id="rId30"/>
    <p:sldId id="287" r:id="rId31"/>
    <p:sldId id="291" r:id="rId32"/>
    <p:sldId id="290" r:id="rId33"/>
    <p:sldId id="288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B6B663-2900-40CD-A437-31CCCAF006D5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59EE66E-E6DF-4211-9B76-00423308EA56}">
      <dgm:prSet phldrT="[Metin]"/>
      <dgm:spPr/>
      <dgm:t>
        <a:bodyPr/>
        <a:lstStyle/>
        <a:p>
          <a:r>
            <a:rPr lang="tr-TR" b="1" dirty="0" smtClean="0"/>
            <a:t>ÖDÜNÇ VERENLER</a:t>
          </a:r>
          <a:endParaRPr lang="tr-TR" b="1" dirty="0"/>
        </a:p>
      </dgm:t>
    </dgm:pt>
    <dgm:pt modelId="{5FBF8FAB-CD7D-4066-89EC-8D819A7B39FC}" type="parTrans" cxnId="{72DDDCA8-2983-42C9-A8EE-BAAE570A3F6D}">
      <dgm:prSet/>
      <dgm:spPr/>
      <dgm:t>
        <a:bodyPr/>
        <a:lstStyle/>
        <a:p>
          <a:endParaRPr lang="tr-TR" b="1"/>
        </a:p>
      </dgm:t>
    </dgm:pt>
    <dgm:pt modelId="{62E5ED0D-F7F2-4C5A-A6AC-EE7754B7F352}" type="sibTrans" cxnId="{72DDDCA8-2983-42C9-A8EE-BAAE570A3F6D}">
      <dgm:prSet/>
      <dgm:spPr/>
      <dgm:t>
        <a:bodyPr/>
        <a:lstStyle/>
        <a:p>
          <a:endParaRPr lang="tr-TR" b="1"/>
        </a:p>
      </dgm:t>
    </dgm:pt>
    <dgm:pt modelId="{D56DC0B5-24C3-4F4E-B5F2-1CD643D3AFC7}">
      <dgm:prSet phldrT="[Metin]"/>
      <dgm:spPr/>
      <dgm:t>
        <a:bodyPr/>
        <a:lstStyle/>
        <a:p>
          <a:r>
            <a:rPr lang="tr-TR" b="1" dirty="0" smtClean="0"/>
            <a:t>HANEHALKI</a:t>
          </a:r>
          <a:endParaRPr lang="tr-TR" b="1" dirty="0"/>
        </a:p>
      </dgm:t>
    </dgm:pt>
    <dgm:pt modelId="{4DFCBF25-9AF2-463F-B731-2DC5167A98D6}" type="parTrans" cxnId="{E45ABA88-7409-4415-9243-0F3788E9D8E4}">
      <dgm:prSet/>
      <dgm:spPr/>
      <dgm:t>
        <a:bodyPr/>
        <a:lstStyle/>
        <a:p>
          <a:endParaRPr lang="tr-TR" b="1"/>
        </a:p>
      </dgm:t>
    </dgm:pt>
    <dgm:pt modelId="{DB7CD9B5-9009-4925-9B72-189D8BB8E589}" type="sibTrans" cxnId="{E45ABA88-7409-4415-9243-0F3788E9D8E4}">
      <dgm:prSet/>
      <dgm:spPr/>
      <dgm:t>
        <a:bodyPr/>
        <a:lstStyle/>
        <a:p>
          <a:endParaRPr lang="tr-TR" b="1"/>
        </a:p>
      </dgm:t>
    </dgm:pt>
    <dgm:pt modelId="{5BC69271-4878-49DD-8C3E-E381EE6936C0}">
      <dgm:prSet phldrT="[Metin]"/>
      <dgm:spPr/>
      <dgm:t>
        <a:bodyPr/>
        <a:lstStyle/>
        <a:p>
          <a:r>
            <a:rPr lang="tr-TR" b="1" dirty="0" smtClean="0"/>
            <a:t>FİRMALAR</a:t>
          </a:r>
          <a:endParaRPr lang="tr-TR" b="1" dirty="0"/>
        </a:p>
      </dgm:t>
    </dgm:pt>
    <dgm:pt modelId="{9AB2BC01-9F3B-41F3-B0DE-BB33C0DD93AE}" type="parTrans" cxnId="{32ED0CF2-DC1C-4D07-B37B-CCD367368ADA}">
      <dgm:prSet/>
      <dgm:spPr/>
      <dgm:t>
        <a:bodyPr/>
        <a:lstStyle/>
        <a:p>
          <a:endParaRPr lang="tr-TR" b="1"/>
        </a:p>
      </dgm:t>
    </dgm:pt>
    <dgm:pt modelId="{49660DAC-70F5-483D-8AEF-4B1C3C127613}" type="sibTrans" cxnId="{32ED0CF2-DC1C-4D07-B37B-CCD367368ADA}">
      <dgm:prSet/>
      <dgm:spPr/>
      <dgm:t>
        <a:bodyPr/>
        <a:lstStyle/>
        <a:p>
          <a:endParaRPr lang="tr-TR" b="1"/>
        </a:p>
      </dgm:t>
    </dgm:pt>
    <dgm:pt modelId="{727F4D54-8CA9-4EE0-B77B-C1066543247C}">
      <dgm:prSet phldrT="[Metin]"/>
      <dgm:spPr/>
      <dgm:t>
        <a:bodyPr/>
        <a:lstStyle/>
        <a:p>
          <a:r>
            <a:rPr lang="tr-TR" b="1" dirty="0" smtClean="0"/>
            <a:t>ÖDÜNÇ TALEP EDENLER</a:t>
          </a:r>
          <a:endParaRPr lang="tr-TR" b="1" dirty="0"/>
        </a:p>
      </dgm:t>
    </dgm:pt>
    <dgm:pt modelId="{542B4CE4-4CDD-45F8-A98F-4AF445F9DC9D}" type="parTrans" cxnId="{27FA7C79-AA82-45E7-B0CD-114C4E081281}">
      <dgm:prSet/>
      <dgm:spPr/>
      <dgm:t>
        <a:bodyPr/>
        <a:lstStyle/>
        <a:p>
          <a:endParaRPr lang="tr-TR" b="1"/>
        </a:p>
      </dgm:t>
    </dgm:pt>
    <dgm:pt modelId="{9D88E428-5A1C-44B2-B06E-EA0F2529005E}" type="sibTrans" cxnId="{27FA7C79-AA82-45E7-B0CD-114C4E081281}">
      <dgm:prSet/>
      <dgm:spPr/>
      <dgm:t>
        <a:bodyPr/>
        <a:lstStyle/>
        <a:p>
          <a:endParaRPr lang="tr-TR" b="1"/>
        </a:p>
      </dgm:t>
    </dgm:pt>
    <dgm:pt modelId="{048FB1EE-D83C-4D0D-97D4-DFD1E5623DEF}">
      <dgm:prSet phldrT="[Metin]"/>
      <dgm:spPr/>
      <dgm:t>
        <a:bodyPr/>
        <a:lstStyle/>
        <a:p>
          <a:r>
            <a:rPr lang="tr-TR" b="1" dirty="0" smtClean="0"/>
            <a:t>FİRMALAR</a:t>
          </a:r>
          <a:endParaRPr lang="tr-TR" b="1" dirty="0"/>
        </a:p>
      </dgm:t>
    </dgm:pt>
    <dgm:pt modelId="{07372890-7E00-48D7-AD9F-1C68FC1E44DC}" type="parTrans" cxnId="{46723C90-16A5-4307-BF0A-56E0742B10E8}">
      <dgm:prSet/>
      <dgm:spPr/>
      <dgm:t>
        <a:bodyPr/>
        <a:lstStyle/>
        <a:p>
          <a:endParaRPr lang="tr-TR" b="1"/>
        </a:p>
      </dgm:t>
    </dgm:pt>
    <dgm:pt modelId="{18CC5323-9ED5-4653-9360-E32CD7BB73D9}" type="sibTrans" cxnId="{46723C90-16A5-4307-BF0A-56E0742B10E8}">
      <dgm:prSet/>
      <dgm:spPr/>
      <dgm:t>
        <a:bodyPr/>
        <a:lstStyle/>
        <a:p>
          <a:endParaRPr lang="tr-TR" b="1"/>
        </a:p>
      </dgm:t>
    </dgm:pt>
    <dgm:pt modelId="{DD1322F5-AEA8-44E6-BA91-7B140CA59498}">
      <dgm:prSet phldrT="[Metin]"/>
      <dgm:spPr/>
      <dgm:t>
        <a:bodyPr/>
        <a:lstStyle/>
        <a:p>
          <a:r>
            <a:rPr lang="tr-TR" b="1" dirty="0" smtClean="0"/>
            <a:t>HÜKÜMET</a:t>
          </a:r>
          <a:endParaRPr lang="tr-TR" b="1" dirty="0"/>
        </a:p>
      </dgm:t>
    </dgm:pt>
    <dgm:pt modelId="{19C3841F-4D2B-4704-A22A-D9F9505135B6}" type="parTrans" cxnId="{BC574EBA-32B8-4C57-BF92-FE45672BBD67}">
      <dgm:prSet/>
      <dgm:spPr/>
      <dgm:t>
        <a:bodyPr/>
        <a:lstStyle/>
        <a:p>
          <a:endParaRPr lang="tr-TR" b="1"/>
        </a:p>
      </dgm:t>
    </dgm:pt>
    <dgm:pt modelId="{C98D7F15-2BC9-44DF-B0DA-3EDE74C1D05B}" type="sibTrans" cxnId="{BC574EBA-32B8-4C57-BF92-FE45672BBD67}">
      <dgm:prSet/>
      <dgm:spPr/>
      <dgm:t>
        <a:bodyPr/>
        <a:lstStyle/>
        <a:p>
          <a:endParaRPr lang="tr-TR" b="1"/>
        </a:p>
      </dgm:t>
    </dgm:pt>
    <dgm:pt modelId="{A28954FB-FF28-4CD9-BC3D-A31C7B2FF272}">
      <dgm:prSet/>
      <dgm:spPr/>
      <dgm:t>
        <a:bodyPr/>
        <a:lstStyle/>
        <a:p>
          <a:r>
            <a:rPr lang="tr-TR" b="1" dirty="0" smtClean="0"/>
            <a:t>HÜKÜMET</a:t>
          </a:r>
        </a:p>
        <a:p>
          <a:r>
            <a:rPr lang="tr-TR" b="1" dirty="0" smtClean="0"/>
            <a:t>(DEVLET)</a:t>
          </a:r>
          <a:endParaRPr lang="tr-TR" b="1" dirty="0"/>
        </a:p>
      </dgm:t>
    </dgm:pt>
    <dgm:pt modelId="{DDB65BDF-AFD7-4C01-8F4A-641E49E06BDA}" type="parTrans" cxnId="{67672308-F3A3-4A1C-AC79-DE177CD594D3}">
      <dgm:prSet/>
      <dgm:spPr/>
      <dgm:t>
        <a:bodyPr/>
        <a:lstStyle/>
        <a:p>
          <a:endParaRPr lang="tr-TR" b="1"/>
        </a:p>
      </dgm:t>
    </dgm:pt>
    <dgm:pt modelId="{B6DF402C-337C-4CBC-8CCB-52A11B6056E1}" type="sibTrans" cxnId="{67672308-F3A3-4A1C-AC79-DE177CD594D3}">
      <dgm:prSet/>
      <dgm:spPr/>
      <dgm:t>
        <a:bodyPr/>
        <a:lstStyle/>
        <a:p>
          <a:endParaRPr lang="tr-TR" b="1"/>
        </a:p>
      </dgm:t>
    </dgm:pt>
    <dgm:pt modelId="{03D38C81-7359-4070-AAA8-2EA361FEF2AE}">
      <dgm:prSet/>
      <dgm:spPr/>
      <dgm:t>
        <a:bodyPr/>
        <a:lstStyle/>
        <a:p>
          <a:r>
            <a:rPr lang="tr-TR" b="1" dirty="0" smtClean="0"/>
            <a:t>DIŞ ALEM</a:t>
          </a:r>
          <a:endParaRPr lang="tr-TR" b="1" dirty="0"/>
        </a:p>
      </dgm:t>
    </dgm:pt>
    <dgm:pt modelId="{A083B5F5-0AB6-410A-A86F-DFFA8C2E2A7D}" type="parTrans" cxnId="{C591111B-CB88-4DB5-A120-3F3294C2ED50}">
      <dgm:prSet/>
      <dgm:spPr/>
      <dgm:t>
        <a:bodyPr/>
        <a:lstStyle/>
        <a:p>
          <a:endParaRPr lang="tr-TR" b="1"/>
        </a:p>
      </dgm:t>
    </dgm:pt>
    <dgm:pt modelId="{37E2BF63-43B5-4A3D-8E15-688B2416D393}" type="sibTrans" cxnId="{C591111B-CB88-4DB5-A120-3F3294C2ED50}">
      <dgm:prSet/>
      <dgm:spPr/>
      <dgm:t>
        <a:bodyPr/>
        <a:lstStyle/>
        <a:p>
          <a:endParaRPr lang="tr-TR" b="1"/>
        </a:p>
      </dgm:t>
    </dgm:pt>
    <dgm:pt modelId="{A3C34F7D-3E87-4202-BCE6-A0F148E50533}">
      <dgm:prSet/>
      <dgm:spPr/>
      <dgm:t>
        <a:bodyPr/>
        <a:lstStyle/>
        <a:p>
          <a:r>
            <a:rPr lang="tr-TR" b="1" dirty="0" smtClean="0"/>
            <a:t>HANEHALKI</a:t>
          </a:r>
          <a:endParaRPr lang="tr-TR" b="1" dirty="0"/>
        </a:p>
      </dgm:t>
    </dgm:pt>
    <dgm:pt modelId="{E4C9DCEB-E663-40E9-943A-E7BD97724DF5}" type="parTrans" cxnId="{E75E11C8-0677-43C2-9865-9B95E77151C2}">
      <dgm:prSet/>
      <dgm:spPr/>
      <dgm:t>
        <a:bodyPr/>
        <a:lstStyle/>
        <a:p>
          <a:endParaRPr lang="tr-TR" b="1"/>
        </a:p>
      </dgm:t>
    </dgm:pt>
    <dgm:pt modelId="{E2D7810A-3483-4111-9EC7-A88800497C50}" type="sibTrans" cxnId="{E75E11C8-0677-43C2-9865-9B95E77151C2}">
      <dgm:prSet/>
      <dgm:spPr/>
      <dgm:t>
        <a:bodyPr/>
        <a:lstStyle/>
        <a:p>
          <a:endParaRPr lang="tr-TR" b="1"/>
        </a:p>
      </dgm:t>
    </dgm:pt>
    <dgm:pt modelId="{E725CE84-0184-40F2-BFF8-5B139A6529A0}">
      <dgm:prSet/>
      <dgm:spPr/>
      <dgm:t>
        <a:bodyPr/>
        <a:lstStyle/>
        <a:p>
          <a:r>
            <a:rPr lang="tr-TR" b="1" dirty="0" smtClean="0"/>
            <a:t>DIŞ ALEM</a:t>
          </a:r>
          <a:endParaRPr lang="tr-TR" b="1" dirty="0"/>
        </a:p>
      </dgm:t>
    </dgm:pt>
    <dgm:pt modelId="{B8886217-11F5-4AD7-B80E-D08F358D8DB7}" type="parTrans" cxnId="{DEE2141F-692F-42D7-B088-59CB57E71D0E}">
      <dgm:prSet/>
      <dgm:spPr/>
      <dgm:t>
        <a:bodyPr/>
        <a:lstStyle/>
        <a:p>
          <a:endParaRPr lang="tr-TR" b="1"/>
        </a:p>
      </dgm:t>
    </dgm:pt>
    <dgm:pt modelId="{9BED2C1A-C870-4221-9DD7-0D77A545899B}" type="sibTrans" cxnId="{DEE2141F-692F-42D7-B088-59CB57E71D0E}">
      <dgm:prSet/>
      <dgm:spPr/>
      <dgm:t>
        <a:bodyPr/>
        <a:lstStyle/>
        <a:p>
          <a:endParaRPr lang="tr-TR" b="1"/>
        </a:p>
      </dgm:t>
    </dgm:pt>
    <dgm:pt modelId="{B67850FB-55A2-4D45-B39D-3368F53E5EF4}">
      <dgm:prSet/>
      <dgm:spPr/>
      <dgm:t>
        <a:bodyPr/>
        <a:lstStyle/>
        <a:p>
          <a:r>
            <a:rPr lang="tr-TR" b="1" u="sng" dirty="0" smtClean="0"/>
            <a:t>FİNANSAL PİYASALAR</a:t>
          </a:r>
        </a:p>
        <a:p>
          <a:r>
            <a:rPr lang="tr-TR" b="1" u="none" dirty="0" smtClean="0"/>
            <a:t>FİNANSAL ARAÇLAR</a:t>
          </a:r>
          <a:endParaRPr lang="tr-TR" b="1" u="none" dirty="0"/>
        </a:p>
      </dgm:t>
    </dgm:pt>
    <dgm:pt modelId="{3F320D4F-2173-4B9A-8C22-2CF099185625}" type="parTrans" cxnId="{F399A8E7-EAD8-4378-B062-EFEE3378B46A}">
      <dgm:prSet/>
      <dgm:spPr/>
      <dgm:t>
        <a:bodyPr/>
        <a:lstStyle/>
        <a:p>
          <a:endParaRPr lang="tr-TR" b="1"/>
        </a:p>
      </dgm:t>
    </dgm:pt>
    <dgm:pt modelId="{6C3A1BD2-D71C-46D0-8A74-C7F10DBF4948}" type="sibTrans" cxnId="{F399A8E7-EAD8-4378-B062-EFEE3378B46A}">
      <dgm:prSet/>
      <dgm:spPr/>
      <dgm:t>
        <a:bodyPr/>
        <a:lstStyle/>
        <a:p>
          <a:endParaRPr lang="tr-TR" b="1"/>
        </a:p>
      </dgm:t>
    </dgm:pt>
    <dgm:pt modelId="{C171DB90-29A7-4D9C-9527-75F7EFCE054E}" type="pres">
      <dgm:prSet presAssocID="{98B6B663-2900-40CD-A437-31CCCAF006D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10E07AD-CCE7-43BC-8A49-19CBF95EB192}" type="pres">
      <dgm:prSet presAssocID="{259EE66E-E6DF-4211-9B76-00423308EA56}" presName="root" presStyleCnt="0"/>
      <dgm:spPr/>
    </dgm:pt>
    <dgm:pt modelId="{63C33B3A-EFF9-461F-BC0A-45D08A11F1E5}" type="pres">
      <dgm:prSet presAssocID="{259EE66E-E6DF-4211-9B76-00423308EA56}" presName="rootComposite" presStyleCnt="0"/>
      <dgm:spPr/>
    </dgm:pt>
    <dgm:pt modelId="{3CEC82DD-12B5-44C2-9863-C09B6430A81F}" type="pres">
      <dgm:prSet presAssocID="{259EE66E-E6DF-4211-9B76-00423308EA56}" presName="rootText" presStyleLbl="node1" presStyleIdx="0" presStyleCnt="2" custLinFactX="-7181" custLinFactNeighborX="-100000" custLinFactNeighborY="7092"/>
      <dgm:spPr/>
      <dgm:t>
        <a:bodyPr/>
        <a:lstStyle/>
        <a:p>
          <a:endParaRPr lang="tr-TR"/>
        </a:p>
      </dgm:t>
    </dgm:pt>
    <dgm:pt modelId="{5534BA3D-27ED-4FB9-88AD-256F3EFE7F4C}" type="pres">
      <dgm:prSet presAssocID="{259EE66E-E6DF-4211-9B76-00423308EA56}" presName="rootConnector" presStyleLbl="node1" presStyleIdx="0" presStyleCnt="2"/>
      <dgm:spPr/>
      <dgm:t>
        <a:bodyPr/>
        <a:lstStyle/>
        <a:p>
          <a:endParaRPr lang="tr-TR"/>
        </a:p>
      </dgm:t>
    </dgm:pt>
    <dgm:pt modelId="{F1EAC45F-2D01-401D-B33A-123FA0F04444}" type="pres">
      <dgm:prSet presAssocID="{259EE66E-E6DF-4211-9B76-00423308EA56}" presName="childShape" presStyleCnt="0"/>
      <dgm:spPr/>
    </dgm:pt>
    <dgm:pt modelId="{02306136-54E2-4BE4-A694-98D7C6B66FC9}" type="pres">
      <dgm:prSet presAssocID="{4DFCBF25-9AF2-463F-B731-2DC5167A98D6}" presName="Name13" presStyleLbl="parChTrans1D2" presStyleIdx="0" presStyleCnt="9"/>
      <dgm:spPr/>
      <dgm:t>
        <a:bodyPr/>
        <a:lstStyle/>
        <a:p>
          <a:endParaRPr lang="tr-TR"/>
        </a:p>
      </dgm:t>
    </dgm:pt>
    <dgm:pt modelId="{2F0DB325-A413-4F65-8B61-64D30620BC25}" type="pres">
      <dgm:prSet presAssocID="{D56DC0B5-24C3-4F4E-B5F2-1CD643D3AFC7}" presName="childText" presStyleLbl="bgAcc1" presStyleIdx="0" presStyleCnt="9" custLinFactX="-31516" custLinFactNeighborX="-100000" custLinFactNeighborY="-74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C078C3-8D87-4EB7-BF85-4168ECE09D4E}" type="pres">
      <dgm:prSet presAssocID="{9AB2BC01-9F3B-41F3-B0DE-BB33C0DD93AE}" presName="Name13" presStyleLbl="parChTrans1D2" presStyleIdx="1" presStyleCnt="9"/>
      <dgm:spPr/>
      <dgm:t>
        <a:bodyPr/>
        <a:lstStyle/>
        <a:p>
          <a:endParaRPr lang="tr-TR"/>
        </a:p>
      </dgm:t>
    </dgm:pt>
    <dgm:pt modelId="{3122C509-8300-42E4-A82F-E4D07FEE7066}" type="pres">
      <dgm:prSet presAssocID="{5BC69271-4878-49DD-8C3E-E381EE6936C0}" presName="childText" presStyleLbl="bgAcc1" presStyleIdx="1" presStyleCnt="9" custLinFactX="-31516" custLinFactNeighborX="-100000" custLinFactNeighborY="-125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207BE4-3CB6-49B2-B461-74E0BFCA373B}" type="pres">
      <dgm:prSet presAssocID="{3F320D4F-2173-4B9A-8C22-2CF099185625}" presName="Name13" presStyleLbl="parChTrans1D2" presStyleIdx="2" presStyleCnt="9"/>
      <dgm:spPr/>
      <dgm:t>
        <a:bodyPr/>
        <a:lstStyle/>
        <a:p>
          <a:endParaRPr lang="tr-TR"/>
        </a:p>
      </dgm:t>
    </dgm:pt>
    <dgm:pt modelId="{F640C5BF-27ED-4D05-8A45-0338BCFE68F5}" type="pres">
      <dgm:prSet presAssocID="{B67850FB-55A2-4D45-B39D-3368F53E5EF4}" presName="childText" presStyleLbl="bgAcc1" presStyleIdx="2" presStyleCnt="9" custScaleX="209824" custLinFactNeighborX="49234" custLinFactNeighborY="-6561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36DCCB-C15F-4652-8716-F4F1DCFE9F08}" type="pres">
      <dgm:prSet presAssocID="{DDB65BDF-AFD7-4C01-8F4A-641E49E06BDA}" presName="Name13" presStyleLbl="parChTrans1D2" presStyleIdx="3" presStyleCnt="9"/>
      <dgm:spPr/>
      <dgm:t>
        <a:bodyPr/>
        <a:lstStyle/>
        <a:p>
          <a:endParaRPr lang="tr-TR"/>
        </a:p>
      </dgm:t>
    </dgm:pt>
    <dgm:pt modelId="{FEC42CA7-BA6D-4D65-A51D-1025D6E0CCF1}" type="pres">
      <dgm:prSet presAssocID="{A28954FB-FF28-4CD9-BC3D-A31C7B2FF272}" presName="childText" presStyleLbl="bgAcc1" presStyleIdx="3" presStyleCnt="9" custLinFactX="-33339" custLinFactY="-28648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651342A-FFF8-43D5-9693-147CF3C76EE8}" type="pres">
      <dgm:prSet presAssocID="{A083B5F5-0AB6-410A-A86F-DFFA8C2E2A7D}" presName="Name13" presStyleLbl="parChTrans1D2" presStyleIdx="4" presStyleCnt="9"/>
      <dgm:spPr/>
      <dgm:t>
        <a:bodyPr/>
        <a:lstStyle/>
        <a:p>
          <a:endParaRPr lang="tr-TR"/>
        </a:p>
      </dgm:t>
    </dgm:pt>
    <dgm:pt modelId="{99887CD3-35CC-401A-87B1-84644AB1CF16}" type="pres">
      <dgm:prSet presAssocID="{03D38C81-7359-4070-AAA8-2EA361FEF2AE}" presName="childText" presStyleLbl="bgAcc1" presStyleIdx="4" presStyleCnt="9" custLinFactX="-33339" custLinFactY="-2971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C5E0C9-E02F-48BA-B8F3-9BACCEAD96F0}" type="pres">
      <dgm:prSet presAssocID="{727F4D54-8CA9-4EE0-B77B-C1066543247C}" presName="root" presStyleCnt="0"/>
      <dgm:spPr/>
    </dgm:pt>
    <dgm:pt modelId="{21B3F33A-E312-4915-883A-3F83693A0E1B}" type="pres">
      <dgm:prSet presAssocID="{727F4D54-8CA9-4EE0-B77B-C1066543247C}" presName="rootComposite" presStyleCnt="0"/>
      <dgm:spPr/>
    </dgm:pt>
    <dgm:pt modelId="{666899DA-86AB-443F-8E77-34EB513D9953}" type="pres">
      <dgm:prSet presAssocID="{727F4D54-8CA9-4EE0-B77B-C1066543247C}" presName="rootText" presStyleLbl="node1" presStyleIdx="1" presStyleCnt="2" custLinFactNeighborX="82695" custLinFactNeighborY="-231"/>
      <dgm:spPr/>
      <dgm:t>
        <a:bodyPr/>
        <a:lstStyle/>
        <a:p>
          <a:endParaRPr lang="tr-TR"/>
        </a:p>
      </dgm:t>
    </dgm:pt>
    <dgm:pt modelId="{E9B1D421-BE83-4422-8D8A-78EF416E2FDA}" type="pres">
      <dgm:prSet presAssocID="{727F4D54-8CA9-4EE0-B77B-C1066543247C}" presName="rootConnector" presStyleLbl="node1" presStyleIdx="1" presStyleCnt="2"/>
      <dgm:spPr/>
      <dgm:t>
        <a:bodyPr/>
        <a:lstStyle/>
        <a:p>
          <a:endParaRPr lang="tr-TR"/>
        </a:p>
      </dgm:t>
    </dgm:pt>
    <dgm:pt modelId="{F4A5B88B-6ACE-490D-9B7A-B4A000E94D62}" type="pres">
      <dgm:prSet presAssocID="{727F4D54-8CA9-4EE0-B77B-C1066543247C}" presName="childShape" presStyleCnt="0"/>
      <dgm:spPr/>
    </dgm:pt>
    <dgm:pt modelId="{8D91C39A-AC61-48D4-A11E-4A9A3D54ED71}" type="pres">
      <dgm:prSet presAssocID="{07372890-7E00-48D7-AD9F-1C68FC1E44DC}" presName="Name13" presStyleLbl="parChTrans1D2" presStyleIdx="5" presStyleCnt="9"/>
      <dgm:spPr/>
      <dgm:t>
        <a:bodyPr/>
        <a:lstStyle/>
        <a:p>
          <a:endParaRPr lang="tr-TR"/>
        </a:p>
      </dgm:t>
    </dgm:pt>
    <dgm:pt modelId="{0206793B-F8E1-49E5-A7CA-6007DBAE68FF}" type="pres">
      <dgm:prSet presAssocID="{048FB1EE-D83C-4D0D-97D4-DFD1E5623DEF}" presName="childText" presStyleLbl="bgAcc1" presStyleIdx="5" presStyleCnt="9" custLinFactX="1252" custLinFactNeighborX="100000" custLinFactNeighborY="-74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40BDA4-08E9-4106-918B-116221E744AB}" type="pres">
      <dgm:prSet presAssocID="{19C3841F-4D2B-4704-A22A-D9F9505135B6}" presName="Name13" presStyleLbl="parChTrans1D2" presStyleIdx="6" presStyleCnt="9"/>
      <dgm:spPr/>
      <dgm:t>
        <a:bodyPr/>
        <a:lstStyle/>
        <a:p>
          <a:endParaRPr lang="tr-TR"/>
        </a:p>
      </dgm:t>
    </dgm:pt>
    <dgm:pt modelId="{56209ACA-DBCB-4AA0-B5DB-9D302955BE12}" type="pres">
      <dgm:prSet presAssocID="{DD1322F5-AEA8-44E6-BA91-7B140CA59498}" presName="childText" presStyleLbl="bgAcc1" presStyleIdx="6" presStyleCnt="9" custLinFactX="1252" custLinFactNeighborX="100000" custLinFactNeighborY="-125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FC10D9-2A97-4C70-BDC6-519C716BBA7E}" type="pres">
      <dgm:prSet presAssocID="{E4C9DCEB-E663-40E9-943A-E7BD97724DF5}" presName="Name13" presStyleLbl="parChTrans1D2" presStyleIdx="7" presStyleCnt="9"/>
      <dgm:spPr/>
      <dgm:t>
        <a:bodyPr/>
        <a:lstStyle/>
        <a:p>
          <a:endParaRPr lang="tr-TR"/>
        </a:p>
      </dgm:t>
    </dgm:pt>
    <dgm:pt modelId="{60CC1821-2303-450C-B41B-3A314464AB3F}" type="pres">
      <dgm:prSet presAssocID="{A3C34F7D-3E87-4202-BCE6-A0F148E50533}" presName="childText" presStyleLbl="bgAcc1" presStyleIdx="7" presStyleCnt="9" custLinFactX="1252" custLinFactNeighborX="100000" custLinFactNeighborY="-177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B49F9C8-0040-4D45-8339-04E1354306BA}" type="pres">
      <dgm:prSet presAssocID="{B8886217-11F5-4AD7-B80E-D08F358D8DB7}" presName="Name13" presStyleLbl="parChTrans1D2" presStyleIdx="8" presStyleCnt="9"/>
      <dgm:spPr/>
      <dgm:t>
        <a:bodyPr/>
        <a:lstStyle/>
        <a:p>
          <a:endParaRPr lang="tr-TR"/>
        </a:p>
      </dgm:t>
    </dgm:pt>
    <dgm:pt modelId="{96B569BA-A687-47AC-9061-C6A59318EE1E}" type="pres">
      <dgm:prSet presAssocID="{E725CE84-0184-40F2-BFF8-5B139A6529A0}" presName="childText" presStyleLbl="bgAcc1" presStyleIdx="8" presStyleCnt="9" custLinFactX="1252" custLinFactNeighborX="100000" custLinFactNeighborY="-228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8D98239-6218-4853-98F1-1E53E7394576}" type="presOf" srcId="{259EE66E-E6DF-4211-9B76-00423308EA56}" destId="{5534BA3D-27ED-4FB9-88AD-256F3EFE7F4C}" srcOrd="1" destOrd="0" presId="urn:microsoft.com/office/officeart/2005/8/layout/hierarchy3"/>
    <dgm:cxn modelId="{F13E4B6F-AA95-4706-80BC-76A77814FB58}" type="presOf" srcId="{259EE66E-E6DF-4211-9B76-00423308EA56}" destId="{3CEC82DD-12B5-44C2-9863-C09B6430A81F}" srcOrd="0" destOrd="0" presId="urn:microsoft.com/office/officeart/2005/8/layout/hierarchy3"/>
    <dgm:cxn modelId="{B2301D66-B997-4D96-BC97-18068C68D638}" type="presOf" srcId="{E4C9DCEB-E663-40E9-943A-E7BD97724DF5}" destId="{07FC10D9-2A97-4C70-BDC6-519C716BBA7E}" srcOrd="0" destOrd="0" presId="urn:microsoft.com/office/officeart/2005/8/layout/hierarchy3"/>
    <dgm:cxn modelId="{32ED0CF2-DC1C-4D07-B37B-CCD367368ADA}" srcId="{259EE66E-E6DF-4211-9B76-00423308EA56}" destId="{5BC69271-4878-49DD-8C3E-E381EE6936C0}" srcOrd="1" destOrd="0" parTransId="{9AB2BC01-9F3B-41F3-B0DE-BB33C0DD93AE}" sibTransId="{49660DAC-70F5-483D-8AEF-4B1C3C127613}"/>
    <dgm:cxn modelId="{C591111B-CB88-4DB5-A120-3F3294C2ED50}" srcId="{259EE66E-E6DF-4211-9B76-00423308EA56}" destId="{03D38C81-7359-4070-AAA8-2EA361FEF2AE}" srcOrd="4" destOrd="0" parTransId="{A083B5F5-0AB6-410A-A86F-DFFA8C2E2A7D}" sibTransId="{37E2BF63-43B5-4A3D-8E15-688B2416D393}"/>
    <dgm:cxn modelId="{E9D63804-6978-4EA5-96EA-A27B77D2488F}" type="presOf" srcId="{07372890-7E00-48D7-AD9F-1C68FC1E44DC}" destId="{8D91C39A-AC61-48D4-A11E-4A9A3D54ED71}" srcOrd="0" destOrd="0" presId="urn:microsoft.com/office/officeart/2005/8/layout/hierarchy3"/>
    <dgm:cxn modelId="{E75E11C8-0677-43C2-9865-9B95E77151C2}" srcId="{727F4D54-8CA9-4EE0-B77B-C1066543247C}" destId="{A3C34F7D-3E87-4202-BCE6-A0F148E50533}" srcOrd="2" destOrd="0" parTransId="{E4C9DCEB-E663-40E9-943A-E7BD97724DF5}" sibTransId="{E2D7810A-3483-4111-9EC7-A88800497C50}"/>
    <dgm:cxn modelId="{FEDD2E69-ED00-4680-9315-9005B431A4B0}" type="presOf" srcId="{A28954FB-FF28-4CD9-BC3D-A31C7B2FF272}" destId="{FEC42CA7-BA6D-4D65-A51D-1025D6E0CCF1}" srcOrd="0" destOrd="0" presId="urn:microsoft.com/office/officeart/2005/8/layout/hierarchy3"/>
    <dgm:cxn modelId="{DFB442BD-CC81-4AE7-884F-64D630AAFF9E}" type="presOf" srcId="{D56DC0B5-24C3-4F4E-B5F2-1CD643D3AFC7}" destId="{2F0DB325-A413-4F65-8B61-64D30620BC25}" srcOrd="0" destOrd="0" presId="urn:microsoft.com/office/officeart/2005/8/layout/hierarchy3"/>
    <dgm:cxn modelId="{E45ABA88-7409-4415-9243-0F3788E9D8E4}" srcId="{259EE66E-E6DF-4211-9B76-00423308EA56}" destId="{D56DC0B5-24C3-4F4E-B5F2-1CD643D3AFC7}" srcOrd="0" destOrd="0" parTransId="{4DFCBF25-9AF2-463F-B731-2DC5167A98D6}" sibTransId="{DB7CD9B5-9009-4925-9B72-189D8BB8E589}"/>
    <dgm:cxn modelId="{217F0043-6544-4FD4-9DA5-627BD0F9F8D8}" type="presOf" srcId="{B8886217-11F5-4AD7-B80E-D08F358D8DB7}" destId="{5B49F9C8-0040-4D45-8339-04E1354306BA}" srcOrd="0" destOrd="0" presId="urn:microsoft.com/office/officeart/2005/8/layout/hierarchy3"/>
    <dgm:cxn modelId="{5506B6AF-C1EB-47EA-BA13-740CD825FFB6}" type="presOf" srcId="{A3C34F7D-3E87-4202-BCE6-A0F148E50533}" destId="{60CC1821-2303-450C-B41B-3A314464AB3F}" srcOrd="0" destOrd="0" presId="urn:microsoft.com/office/officeart/2005/8/layout/hierarchy3"/>
    <dgm:cxn modelId="{AC2BB6CB-060B-4396-AEB9-87388EEE7ED9}" type="presOf" srcId="{E725CE84-0184-40F2-BFF8-5B139A6529A0}" destId="{96B569BA-A687-47AC-9061-C6A59318EE1E}" srcOrd="0" destOrd="0" presId="urn:microsoft.com/office/officeart/2005/8/layout/hierarchy3"/>
    <dgm:cxn modelId="{BC574EBA-32B8-4C57-BF92-FE45672BBD67}" srcId="{727F4D54-8CA9-4EE0-B77B-C1066543247C}" destId="{DD1322F5-AEA8-44E6-BA91-7B140CA59498}" srcOrd="1" destOrd="0" parTransId="{19C3841F-4D2B-4704-A22A-D9F9505135B6}" sibTransId="{C98D7F15-2BC9-44DF-B0DA-3EDE74C1D05B}"/>
    <dgm:cxn modelId="{2F07052A-FFE8-41E9-AF9B-E5FF324AC0E2}" type="presOf" srcId="{19C3841F-4D2B-4704-A22A-D9F9505135B6}" destId="{A440BDA4-08E9-4106-918B-116221E744AB}" srcOrd="0" destOrd="0" presId="urn:microsoft.com/office/officeart/2005/8/layout/hierarchy3"/>
    <dgm:cxn modelId="{F399A8E7-EAD8-4378-B062-EFEE3378B46A}" srcId="{259EE66E-E6DF-4211-9B76-00423308EA56}" destId="{B67850FB-55A2-4D45-B39D-3368F53E5EF4}" srcOrd="2" destOrd="0" parTransId="{3F320D4F-2173-4B9A-8C22-2CF099185625}" sibTransId="{6C3A1BD2-D71C-46D0-8A74-C7F10DBF4948}"/>
    <dgm:cxn modelId="{99BB1A3E-7EA5-4EC5-A40A-8E774F67AC79}" type="presOf" srcId="{4DFCBF25-9AF2-463F-B731-2DC5167A98D6}" destId="{02306136-54E2-4BE4-A694-98D7C6B66FC9}" srcOrd="0" destOrd="0" presId="urn:microsoft.com/office/officeart/2005/8/layout/hierarchy3"/>
    <dgm:cxn modelId="{5581F786-9B9C-4489-B928-C6A690B33B95}" type="presOf" srcId="{3F320D4F-2173-4B9A-8C22-2CF099185625}" destId="{4C207BE4-3CB6-49B2-B461-74E0BFCA373B}" srcOrd="0" destOrd="0" presId="urn:microsoft.com/office/officeart/2005/8/layout/hierarchy3"/>
    <dgm:cxn modelId="{420ED28A-8B1B-4851-B899-EE1A08E2C16F}" type="presOf" srcId="{727F4D54-8CA9-4EE0-B77B-C1066543247C}" destId="{666899DA-86AB-443F-8E77-34EB513D9953}" srcOrd="0" destOrd="0" presId="urn:microsoft.com/office/officeart/2005/8/layout/hierarchy3"/>
    <dgm:cxn modelId="{5A48E79A-37CF-4227-9D45-138B98B8D629}" type="presOf" srcId="{98B6B663-2900-40CD-A437-31CCCAF006D5}" destId="{C171DB90-29A7-4D9C-9527-75F7EFCE054E}" srcOrd="0" destOrd="0" presId="urn:microsoft.com/office/officeart/2005/8/layout/hierarchy3"/>
    <dgm:cxn modelId="{DEE2141F-692F-42D7-B088-59CB57E71D0E}" srcId="{727F4D54-8CA9-4EE0-B77B-C1066543247C}" destId="{E725CE84-0184-40F2-BFF8-5B139A6529A0}" srcOrd="3" destOrd="0" parTransId="{B8886217-11F5-4AD7-B80E-D08F358D8DB7}" sibTransId="{9BED2C1A-C870-4221-9DD7-0D77A545899B}"/>
    <dgm:cxn modelId="{D3827543-2829-4D20-B049-806DADCF2725}" type="presOf" srcId="{A083B5F5-0AB6-410A-A86F-DFFA8C2E2A7D}" destId="{5651342A-FFF8-43D5-9693-147CF3C76EE8}" srcOrd="0" destOrd="0" presId="urn:microsoft.com/office/officeart/2005/8/layout/hierarchy3"/>
    <dgm:cxn modelId="{79D9CE4C-CBF4-46C6-B0DC-0B264FA32FAF}" type="presOf" srcId="{5BC69271-4878-49DD-8C3E-E381EE6936C0}" destId="{3122C509-8300-42E4-A82F-E4D07FEE7066}" srcOrd="0" destOrd="0" presId="urn:microsoft.com/office/officeart/2005/8/layout/hierarchy3"/>
    <dgm:cxn modelId="{3F03C04E-48DB-42FB-B2C2-75AFCEF1D38C}" type="presOf" srcId="{DD1322F5-AEA8-44E6-BA91-7B140CA59498}" destId="{56209ACA-DBCB-4AA0-B5DB-9D302955BE12}" srcOrd="0" destOrd="0" presId="urn:microsoft.com/office/officeart/2005/8/layout/hierarchy3"/>
    <dgm:cxn modelId="{72DDDCA8-2983-42C9-A8EE-BAAE570A3F6D}" srcId="{98B6B663-2900-40CD-A437-31CCCAF006D5}" destId="{259EE66E-E6DF-4211-9B76-00423308EA56}" srcOrd="0" destOrd="0" parTransId="{5FBF8FAB-CD7D-4066-89EC-8D819A7B39FC}" sibTransId="{62E5ED0D-F7F2-4C5A-A6AC-EE7754B7F352}"/>
    <dgm:cxn modelId="{D3E7DA5A-CBE3-4922-A2C8-F29819107DAC}" type="presOf" srcId="{DDB65BDF-AFD7-4C01-8F4A-641E49E06BDA}" destId="{D036DCCB-C15F-4652-8716-F4F1DCFE9F08}" srcOrd="0" destOrd="0" presId="urn:microsoft.com/office/officeart/2005/8/layout/hierarchy3"/>
    <dgm:cxn modelId="{46723C90-16A5-4307-BF0A-56E0742B10E8}" srcId="{727F4D54-8CA9-4EE0-B77B-C1066543247C}" destId="{048FB1EE-D83C-4D0D-97D4-DFD1E5623DEF}" srcOrd="0" destOrd="0" parTransId="{07372890-7E00-48D7-AD9F-1C68FC1E44DC}" sibTransId="{18CC5323-9ED5-4653-9360-E32CD7BB73D9}"/>
    <dgm:cxn modelId="{EBB4E31A-8316-47E3-A4A9-232BF3F2E7EB}" type="presOf" srcId="{03D38C81-7359-4070-AAA8-2EA361FEF2AE}" destId="{99887CD3-35CC-401A-87B1-84644AB1CF16}" srcOrd="0" destOrd="0" presId="urn:microsoft.com/office/officeart/2005/8/layout/hierarchy3"/>
    <dgm:cxn modelId="{27FA7C79-AA82-45E7-B0CD-114C4E081281}" srcId="{98B6B663-2900-40CD-A437-31CCCAF006D5}" destId="{727F4D54-8CA9-4EE0-B77B-C1066543247C}" srcOrd="1" destOrd="0" parTransId="{542B4CE4-4CDD-45F8-A98F-4AF445F9DC9D}" sibTransId="{9D88E428-5A1C-44B2-B06E-EA0F2529005E}"/>
    <dgm:cxn modelId="{D7E215AC-347D-4E80-8E62-F1F777796527}" type="presOf" srcId="{727F4D54-8CA9-4EE0-B77B-C1066543247C}" destId="{E9B1D421-BE83-4422-8D8A-78EF416E2FDA}" srcOrd="1" destOrd="0" presId="urn:microsoft.com/office/officeart/2005/8/layout/hierarchy3"/>
    <dgm:cxn modelId="{DEA81A65-A64A-4828-9CB8-0C3351FDE9BD}" type="presOf" srcId="{9AB2BC01-9F3B-41F3-B0DE-BB33C0DD93AE}" destId="{70C078C3-8D87-4EB7-BF85-4168ECE09D4E}" srcOrd="0" destOrd="0" presId="urn:microsoft.com/office/officeart/2005/8/layout/hierarchy3"/>
    <dgm:cxn modelId="{81344708-90A2-41F7-A52A-70A6006FA9E2}" type="presOf" srcId="{B67850FB-55A2-4D45-B39D-3368F53E5EF4}" destId="{F640C5BF-27ED-4D05-8A45-0338BCFE68F5}" srcOrd="0" destOrd="0" presId="urn:microsoft.com/office/officeart/2005/8/layout/hierarchy3"/>
    <dgm:cxn modelId="{67672308-F3A3-4A1C-AC79-DE177CD594D3}" srcId="{259EE66E-E6DF-4211-9B76-00423308EA56}" destId="{A28954FB-FF28-4CD9-BC3D-A31C7B2FF272}" srcOrd="3" destOrd="0" parTransId="{DDB65BDF-AFD7-4C01-8F4A-641E49E06BDA}" sibTransId="{B6DF402C-337C-4CBC-8CCB-52A11B6056E1}"/>
    <dgm:cxn modelId="{13C47BF4-5D8C-4C0B-9592-55E446CE4A44}" type="presOf" srcId="{048FB1EE-D83C-4D0D-97D4-DFD1E5623DEF}" destId="{0206793B-F8E1-49E5-A7CA-6007DBAE68FF}" srcOrd="0" destOrd="0" presId="urn:microsoft.com/office/officeart/2005/8/layout/hierarchy3"/>
    <dgm:cxn modelId="{1777D790-FB48-4A66-9A29-9A1C5D3C77D4}" type="presParOf" srcId="{C171DB90-29A7-4D9C-9527-75F7EFCE054E}" destId="{310E07AD-CCE7-43BC-8A49-19CBF95EB192}" srcOrd="0" destOrd="0" presId="urn:microsoft.com/office/officeart/2005/8/layout/hierarchy3"/>
    <dgm:cxn modelId="{8167110C-1199-4AC6-9876-C4B5871E76F4}" type="presParOf" srcId="{310E07AD-CCE7-43BC-8A49-19CBF95EB192}" destId="{63C33B3A-EFF9-461F-BC0A-45D08A11F1E5}" srcOrd="0" destOrd="0" presId="urn:microsoft.com/office/officeart/2005/8/layout/hierarchy3"/>
    <dgm:cxn modelId="{DDEEC4E7-210C-4C53-B293-1D8DACF65ED7}" type="presParOf" srcId="{63C33B3A-EFF9-461F-BC0A-45D08A11F1E5}" destId="{3CEC82DD-12B5-44C2-9863-C09B6430A81F}" srcOrd="0" destOrd="0" presId="urn:microsoft.com/office/officeart/2005/8/layout/hierarchy3"/>
    <dgm:cxn modelId="{CF96EDB1-6023-412B-B032-2A35233E24F2}" type="presParOf" srcId="{63C33B3A-EFF9-461F-BC0A-45D08A11F1E5}" destId="{5534BA3D-27ED-4FB9-88AD-256F3EFE7F4C}" srcOrd="1" destOrd="0" presId="urn:microsoft.com/office/officeart/2005/8/layout/hierarchy3"/>
    <dgm:cxn modelId="{44EAC5CF-43A3-4EBE-ABA3-57DB93ED23E9}" type="presParOf" srcId="{310E07AD-CCE7-43BC-8A49-19CBF95EB192}" destId="{F1EAC45F-2D01-401D-B33A-123FA0F04444}" srcOrd="1" destOrd="0" presId="urn:microsoft.com/office/officeart/2005/8/layout/hierarchy3"/>
    <dgm:cxn modelId="{BA703721-26BB-4FC5-9168-D772528AEDF6}" type="presParOf" srcId="{F1EAC45F-2D01-401D-B33A-123FA0F04444}" destId="{02306136-54E2-4BE4-A694-98D7C6B66FC9}" srcOrd="0" destOrd="0" presId="urn:microsoft.com/office/officeart/2005/8/layout/hierarchy3"/>
    <dgm:cxn modelId="{96827400-B5DB-43A9-A898-A4B3D319939F}" type="presParOf" srcId="{F1EAC45F-2D01-401D-B33A-123FA0F04444}" destId="{2F0DB325-A413-4F65-8B61-64D30620BC25}" srcOrd="1" destOrd="0" presId="urn:microsoft.com/office/officeart/2005/8/layout/hierarchy3"/>
    <dgm:cxn modelId="{EF03F66D-8141-47E5-B843-B0CDDFE8661F}" type="presParOf" srcId="{F1EAC45F-2D01-401D-B33A-123FA0F04444}" destId="{70C078C3-8D87-4EB7-BF85-4168ECE09D4E}" srcOrd="2" destOrd="0" presId="urn:microsoft.com/office/officeart/2005/8/layout/hierarchy3"/>
    <dgm:cxn modelId="{4F1C23EE-F763-4F31-A3AA-6A9FFA172E54}" type="presParOf" srcId="{F1EAC45F-2D01-401D-B33A-123FA0F04444}" destId="{3122C509-8300-42E4-A82F-E4D07FEE7066}" srcOrd="3" destOrd="0" presId="urn:microsoft.com/office/officeart/2005/8/layout/hierarchy3"/>
    <dgm:cxn modelId="{CF25AB35-92D1-492E-A184-9D40F7A178C2}" type="presParOf" srcId="{F1EAC45F-2D01-401D-B33A-123FA0F04444}" destId="{4C207BE4-3CB6-49B2-B461-74E0BFCA373B}" srcOrd="4" destOrd="0" presId="urn:microsoft.com/office/officeart/2005/8/layout/hierarchy3"/>
    <dgm:cxn modelId="{BE4001B4-40F6-4A1D-8271-0DDA415A0BC2}" type="presParOf" srcId="{F1EAC45F-2D01-401D-B33A-123FA0F04444}" destId="{F640C5BF-27ED-4D05-8A45-0338BCFE68F5}" srcOrd="5" destOrd="0" presId="urn:microsoft.com/office/officeart/2005/8/layout/hierarchy3"/>
    <dgm:cxn modelId="{BAC48D2C-C8A4-4EE3-A99D-DB873AA3DCC9}" type="presParOf" srcId="{F1EAC45F-2D01-401D-B33A-123FA0F04444}" destId="{D036DCCB-C15F-4652-8716-F4F1DCFE9F08}" srcOrd="6" destOrd="0" presId="urn:microsoft.com/office/officeart/2005/8/layout/hierarchy3"/>
    <dgm:cxn modelId="{3982FE15-0B64-4221-86F9-5D00341F3308}" type="presParOf" srcId="{F1EAC45F-2D01-401D-B33A-123FA0F04444}" destId="{FEC42CA7-BA6D-4D65-A51D-1025D6E0CCF1}" srcOrd="7" destOrd="0" presId="urn:microsoft.com/office/officeart/2005/8/layout/hierarchy3"/>
    <dgm:cxn modelId="{0589F5AA-E10F-427B-A9C8-00E2CE5E37C8}" type="presParOf" srcId="{F1EAC45F-2D01-401D-B33A-123FA0F04444}" destId="{5651342A-FFF8-43D5-9693-147CF3C76EE8}" srcOrd="8" destOrd="0" presId="urn:microsoft.com/office/officeart/2005/8/layout/hierarchy3"/>
    <dgm:cxn modelId="{916DD482-C522-49C9-884C-921F49985F38}" type="presParOf" srcId="{F1EAC45F-2D01-401D-B33A-123FA0F04444}" destId="{99887CD3-35CC-401A-87B1-84644AB1CF16}" srcOrd="9" destOrd="0" presId="urn:microsoft.com/office/officeart/2005/8/layout/hierarchy3"/>
    <dgm:cxn modelId="{ACAAEA9F-DE8A-487E-86B6-ABEE96DD5DCD}" type="presParOf" srcId="{C171DB90-29A7-4D9C-9527-75F7EFCE054E}" destId="{84C5E0C9-E02F-48BA-B8F3-9BACCEAD96F0}" srcOrd="1" destOrd="0" presId="urn:microsoft.com/office/officeart/2005/8/layout/hierarchy3"/>
    <dgm:cxn modelId="{87A026D2-9257-463C-973C-3A4F96C5F888}" type="presParOf" srcId="{84C5E0C9-E02F-48BA-B8F3-9BACCEAD96F0}" destId="{21B3F33A-E312-4915-883A-3F83693A0E1B}" srcOrd="0" destOrd="0" presId="urn:microsoft.com/office/officeart/2005/8/layout/hierarchy3"/>
    <dgm:cxn modelId="{4804C6D7-62CF-448C-8677-4DC2D98E7ED1}" type="presParOf" srcId="{21B3F33A-E312-4915-883A-3F83693A0E1B}" destId="{666899DA-86AB-443F-8E77-34EB513D9953}" srcOrd="0" destOrd="0" presId="urn:microsoft.com/office/officeart/2005/8/layout/hierarchy3"/>
    <dgm:cxn modelId="{2CFDC1D3-8E08-4D38-B6B2-437FDA2A0329}" type="presParOf" srcId="{21B3F33A-E312-4915-883A-3F83693A0E1B}" destId="{E9B1D421-BE83-4422-8D8A-78EF416E2FDA}" srcOrd="1" destOrd="0" presId="urn:microsoft.com/office/officeart/2005/8/layout/hierarchy3"/>
    <dgm:cxn modelId="{55E0073D-7C2F-4A11-89FC-152CDE55571C}" type="presParOf" srcId="{84C5E0C9-E02F-48BA-B8F3-9BACCEAD96F0}" destId="{F4A5B88B-6ACE-490D-9B7A-B4A000E94D62}" srcOrd="1" destOrd="0" presId="urn:microsoft.com/office/officeart/2005/8/layout/hierarchy3"/>
    <dgm:cxn modelId="{BA652D92-5DDF-43A9-B5E1-D991E27F3BB4}" type="presParOf" srcId="{F4A5B88B-6ACE-490D-9B7A-B4A000E94D62}" destId="{8D91C39A-AC61-48D4-A11E-4A9A3D54ED71}" srcOrd="0" destOrd="0" presId="urn:microsoft.com/office/officeart/2005/8/layout/hierarchy3"/>
    <dgm:cxn modelId="{DB33FD0F-FE8F-4436-92AB-0B666B51E5A6}" type="presParOf" srcId="{F4A5B88B-6ACE-490D-9B7A-B4A000E94D62}" destId="{0206793B-F8E1-49E5-A7CA-6007DBAE68FF}" srcOrd="1" destOrd="0" presId="urn:microsoft.com/office/officeart/2005/8/layout/hierarchy3"/>
    <dgm:cxn modelId="{E1BF51DA-0224-4A12-81EA-6838CA89C04A}" type="presParOf" srcId="{F4A5B88B-6ACE-490D-9B7A-B4A000E94D62}" destId="{A440BDA4-08E9-4106-918B-116221E744AB}" srcOrd="2" destOrd="0" presId="urn:microsoft.com/office/officeart/2005/8/layout/hierarchy3"/>
    <dgm:cxn modelId="{462559F5-7977-4EBE-985B-C2B22FBF1BE2}" type="presParOf" srcId="{F4A5B88B-6ACE-490D-9B7A-B4A000E94D62}" destId="{56209ACA-DBCB-4AA0-B5DB-9D302955BE12}" srcOrd="3" destOrd="0" presId="urn:microsoft.com/office/officeart/2005/8/layout/hierarchy3"/>
    <dgm:cxn modelId="{B4D31258-3EFF-4D4D-8B18-6E9C00DEAD57}" type="presParOf" srcId="{F4A5B88B-6ACE-490D-9B7A-B4A000E94D62}" destId="{07FC10D9-2A97-4C70-BDC6-519C716BBA7E}" srcOrd="4" destOrd="0" presId="urn:microsoft.com/office/officeart/2005/8/layout/hierarchy3"/>
    <dgm:cxn modelId="{E572C564-F83C-4045-B160-673F78B6E2FA}" type="presParOf" srcId="{F4A5B88B-6ACE-490D-9B7A-B4A000E94D62}" destId="{60CC1821-2303-450C-B41B-3A314464AB3F}" srcOrd="5" destOrd="0" presId="urn:microsoft.com/office/officeart/2005/8/layout/hierarchy3"/>
    <dgm:cxn modelId="{54D512DF-2A49-4F7C-A5CD-7D4E28E966CC}" type="presParOf" srcId="{F4A5B88B-6ACE-490D-9B7A-B4A000E94D62}" destId="{5B49F9C8-0040-4D45-8339-04E1354306BA}" srcOrd="6" destOrd="0" presId="urn:microsoft.com/office/officeart/2005/8/layout/hierarchy3"/>
    <dgm:cxn modelId="{F14CF539-88A4-4D56-9918-67C01B518B7A}" type="presParOf" srcId="{F4A5B88B-6ACE-490D-9B7A-B4A000E94D62}" destId="{96B569BA-A687-47AC-9061-C6A59318EE1E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C82DD-12B5-44C2-9863-C09B6430A81F}">
      <dsp:nvSpPr>
        <dsp:cNvPr id="0" name=""/>
        <dsp:cNvSpPr/>
      </dsp:nvSpPr>
      <dsp:spPr>
        <a:xfrm>
          <a:off x="478620" y="60742"/>
          <a:ext cx="1614041" cy="807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ÖDÜNÇ VERENLER</a:t>
          </a:r>
          <a:endParaRPr lang="tr-TR" sz="1700" b="1" kern="1200" dirty="0"/>
        </a:p>
      </dsp:txBody>
      <dsp:txXfrm>
        <a:off x="502257" y="84379"/>
        <a:ext cx="1566767" cy="759746"/>
      </dsp:txXfrm>
    </dsp:sp>
    <dsp:sp modelId="{02306136-54E2-4BE4-A694-98D7C6B66FC9}">
      <dsp:nvSpPr>
        <dsp:cNvPr id="0" name=""/>
        <dsp:cNvSpPr/>
      </dsp:nvSpPr>
      <dsp:spPr>
        <a:xfrm>
          <a:off x="640024" y="867763"/>
          <a:ext cx="193171" cy="5420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019"/>
              </a:lnTo>
              <a:lnTo>
                <a:pt x="193171" y="5420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DB325-A413-4F65-8B61-64D30620BC25}">
      <dsp:nvSpPr>
        <dsp:cNvPr id="0" name=""/>
        <dsp:cNvSpPr/>
      </dsp:nvSpPr>
      <dsp:spPr>
        <a:xfrm>
          <a:off x="833196" y="1006271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HANEHALKI</a:t>
          </a:r>
          <a:endParaRPr lang="tr-TR" sz="1700" b="1" kern="1200" dirty="0"/>
        </a:p>
      </dsp:txBody>
      <dsp:txXfrm>
        <a:off x="856833" y="1029908"/>
        <a:ext cx="1243958" cy="759746"/>
      </dsp:txXfrm>
    </dsp:sp>
    <dsp:sp modelId="{70C078C3-8D87-4EB7-BF85-4168ECE09D4E}">
      <dsp:nvSpPr>
        <dsp:cNvPr id="0" name=""/>
        <dsp:cNvSpPr/>
      </dsp:nvSpPr>
      <dsp:spPr>
        <a:xfrm>
          <a:off x="640024" y="867763"/>
          <a:ext cx="193171" cy="154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646"/>
              </a:lnTo>
              <a:lnTo>
                <a:pt x="193171" y="1546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2C509-8300-42E4-A82F-E4D07FEE7066}">
      <dsp:nvSpPr>
        <dsp:cNvPr id="0" name=""/>
        <dsp:cNvSpPr/>
      </dsp:nvSpPr>
      <dsp:spPr>
        <a:xfrm>
          <a:off x="833196" y="2010899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FİRMALAR</a:t>
          </a:r>
          <a:endParaRPr lang="tr-TR" sz="1700" b="1" kern="1200" dirty="0"/>
        </a:p>
      </dsp:txBody>
      <dsp:txXfrm>
        <a:off x="856833" y="2034536"/>
        <a:ext cx="1243958" cy="759746"/>
      </dsp:txXfrm>
    </dsp:sp>
    <dsp:sp modelId="{4C207BE4-3CB6-49B2-B461-74E0BFCA373B}">
      <dsp:nvSpPr>
        <dsp:cNvPr id="0" name=""/>
        <dsp:cNvSpPr/>
      </dsp:nvSpPr>
      <dsp:spPr>
        <a:xfrm>
          <a:off x="640024" y="867763"/>
          <a:ext cx="2527074" cy="2036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6080"/>
              </a:lnTo>
              <a:lnTo>
                <a:pt x="2527074" y="2036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40C5BF-27ED-4D05-8A45-0338BCFE68F5}">
      <dsp:nvSpPr>
        <dsp:cNvPr id="0" name=""/>
        <dsp:cNvSpPr/>
      </dsp:nvSpPr>
      <dsp:spPr>
        <a:xfrm>
          <a:off x="3167099" y="2500333"/>
          <a:ext cx="2709316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u="sng" kern="1200" dirty="0" smtClean="0"/>
            <a:t>FİNANSAL PİYASALAR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u="none" kern="1200" dirty="0" smtClean="0"/>
            <a:t>FİNANSAL ARAÇLAR</a:t>
          </a:r>
          <a:endParaRPr lang="tr-TR" sz="1700" b="1" u="none" kern="1200" dirty="0"/>
        </a:p>
      </dsp:txBody>
      <dsp:txXfrm>
        <a:off x="3190736" y="2523970"/>
        <a:ext cx="2662042" cy="759746"/>
      </dsp:txXfrm>
    </dsp:sp>
    <dsp:sp modelId="{D036DCCB-C15F-4652-8716-F4F1DCFE9F08}">
      <dsp:nvSpPr>
        <dsp:cNvPr id="0" name=""/>
        <dsp:cNvSpPr/>
      </dsp:nvSpPr>
      <dsp:spPr>
        <a:xfrm>
          <a:off x="640024" y="867763"/>
          <a:ext cx="169632" cy="2536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142"/>
              </a:lnTo>
              <a:lnTo>
                <a:pt x="169632" y="25361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42CA7-BA6D-4D65-A51D-1025D6E0CCF1}">
      <dsp:nvSpPr>
        <dsp:cNvPr id="0" name=""/>
        <dsp:cNvSpPr/>
      </dsp:nvSpPr>
      <dsp:spPr>
        <a:xfrm>
          <a:off x="809657" y="3000395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HÜKÜMET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(DEVLET)</a:t>
          </a:r>
          <a:endParaRPr lang="tr-TR" sz="1700" b="1" kern="1200" dirty="0"/>
        </a:p>
      </dsp:txBody>
      <dsp:txXfrm>
        <a:off x="833294" y="3024032"/>
        <a:ext cx="1243958" cy="759746"/>
      </dsp:txXfrm>
    </dsp:sp>
    <dsp:sp modelId="{5651342A-FFF8-43D5-9693-147CF3C76EE8}">
      <dsp:nvSpPr>
        <dsp:cNvPr id="0" name=""/>
        <dsp:cNvSpPr/>
      </dsp:nvSpPr>
      <dsp:spPr>
        <a:xfrm>
          <a:off x="640024" y="867763"/>
          <a:ext cx="169632" cy="3536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6275"/>
              </a:lnTo>
              <a:lnTo>
                <a:pt x="169632" y="35362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87CD3-35CC-401A-87B1-84644AB1CF16}">
      <dsp:nvSpPr>
        <dsp:cNvPr id="0" name=""/>
        <dsp:cNvSpPr/>
      </dsp:nvSpPr>
      <dsp:spPr>
        <a:xfrm>
          <a:off x="809657" y="4000527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DIŞ ALEM</a:t>
          </a:r>
          <a:endParaRPr lang="tr-TR" sz="1700" b="1" kern="1200" dirty="0"/>
        </a:p>
      </dsp:txBody>
      <dsp:txXfrm>
        <a:off x="833294" y="4024164"/>
        <a:ext cx="1243958" cy="759746"/>
      </dsp:txXfrm>
    </dsp:sp>
    <dsp:sp modelId="{666899DA-86AB-443F-8E77-34EB513D9953}">
      <dsp:nvSpPr>
        <dsp:cNvPr id="0" name=""/>
        <dsp:cNvSpPr/>
      </dsp:nvSpPr>
      <dsp:spPr>
        <a:xfrm>
          <a:off x="6656124" y="1644"/>
          <a:ext cx="1614041" cy="807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ÖDÜNÇ TALEP EDENLER</a:t>
          </a:r>
          <a:endParaRPr lang="tr-TR" sz="1700" b="1" kern="1200" dirty="0"/>
        </a:p>
      </dsp:txBody>
      <dsp:txXfrm>
        <a:off x="6679761" y="25281"/>
        <a:ext cx="1566767" cy="759746"/>
      </dsp:txXfrm>
    </dsp:sp>
    <dsp:sp modelId="{8D91C39A-AC61-48D4-A11E-4A9A3D54ED71}">
      <dsp:nvSpPr>
        <dsp:cNvPr id="0" name=""/>
        <dsp:cNvSpPr/>
      </dsp:nvSpPr>
      <dsp:spPr>
        <a:xfrm>
          <a:off x="6817528" y="808664"/>
          <a:ext cx="134071" cy="6011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117"/>
              </a:lnTo>
              <a:lnTo>
                <a:pt x="134071" y="601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06793B-F8E1-49E5-A7CA-6007DBAE68FF}">
      <dsp:nvSpPr>
        <dsp:cNvPr id="0" name=""/>
        <dsp:cNvSpPr/>
      </dsp:nvSpPr>
      <dsp:spPr>
        <a:xfrm>
          <a:off x="6951600" y="1006271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FİRMALAR</a:t>
          </a:r>
          <a:endParaRPr lang="tr-TR" sz="1700" b="1" kern="1200" dirty="0"/>
        </a:p>
      </dsp:txBody>
      <dsp:txXfrm>
        <a:off x="6975237" y="1029908"/>
        <a:ext cx="1243958" cy="759746"/>
      </dsp:txXfrm>
    </dsp:sp>
    <dsp:sp modelId="{A440BDA4-08E9-4106-918B-116221E744AB}">
      <dsp:nvSpPr>
        <dsp:cNvPr id="0" name=""/>
        <dsp:cNvSpPr/>
      </dsp:nvSpPr>
      <dsp:spPr>
        <a:xfrm>
          <a:off x="6817528" y="808664"/>
          <a:ext cx="134071" cy="1605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5744"/>
              </a:lnTo>
              <a:lnTo>
                <a:pt x="134071" y="1605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09ACA-DBCB-4AA0-B5DB-9D302955BE12}">
      <dsp:nvSpPr>
        <dsp:cNvPr id="0" name=""/>
        <dsp:cNvSpPr/>
      </dsp:nvSpPr>
      <dsp:spPr>
        <a:xfrm>
          <a:off x="6951600" y="2010899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HÜKÜMET</a:t>
          </a:r>
          <a:endParaRPr lang="tr-TR" sz="1700" b="1" kern="1200" dirty="0"/>
        </a:p>
      </dsp:txBody>
      <dsp:txXfrm>
        <a:off x="6975237" y="2034536"/>
        <a:ext cx="1243958" cy="759746"/>
      </dsp:txXfrm>
    </dsp:sp>
    <dsp:sp modelId="{07FC10D9-2A97-4C70-BDC6-519C716BBA7E}">
      <dsp:nvSpPr>
        <dsp:cNvPr id="0" name=""/>
        <dsp:cNvSpPr/>
      </dsp:nvSpPr>
      <dsp:spPr>
        <a:xfrm>
          <a:off x="6817528" y="808664"/>
          <a:ext cx="134071" cy="2610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0372"/>
              </a:lnTo>
              <a:lnTo>
                <a:pt x="134071" y="26103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C1821-2303-450C-B41B-3A314464AB3F}">
      <dsp:nvSpPr>
        <dsp:cNvPr id="0" name=""/>
        <dsp:cNvSpPr/>
      </dsp:nvSpPr>
      <dsp:spPr>
        <a:xfrm>
          <a:off x="6951600" y="3015527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HANEHALKI</a:t>
          </a:r>
          <a:endParaRPr lang="tr-TR" sz="1700" b="1" kern="1200" dirty="0"/>
        </a:p>
      </dsp:txBody>
      <dsp:txXfrm>
        <a:off x="6975237" y="3039164"/>
        <a:ext cx="1243958" cy="759746"/>
      </dsp:txXfrm>
    </dsp:sp>
    <dsp:sp modelId="{5B49F9C8-0040-4D45-8339-04E1354306BA}">
      <dsp:nvSpPr>
        <dsp:cNvPr id="0" name=""/>
        <dsp:cNvSpPr/>
      </dsp:nvSpPr>
      <dsp:spPr>
        <a:xfrm>
          <a:off x="6817528" y="808664"/>
          <a:ext cx="134071" cy="3614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4999"/>
              </a:lnTo>
              <a:lnTo>
                <a:pt x="134071" y="36149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569BA-A687-47AC-9061-C6A59318EE1E}">
      <dsp:nvSpPr>
        <dsp:cNvPr id="0" name=""/>
        <dsp:cNvSpPr/>
      </dsp:nvSpPr>
      <dsp:spPr>
        <a:xfrm>
          <a:off x="6951600" y="4020154"/>
          <a:ext cx="1291232" cy="807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DIŞ ALEM</a:t>
          </a:r>
          <a:endParaRPr lang="tr-TR" sz="1700" b="1" kern="1200" dirty="0"/>
        </a:p>
      </dsp:txBody>
      <dsp:txXfrm>
        <a:off x="6975237" y="4043791"/>
        <a:ext cx="1243958" cy="759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67351-6ACE-478E-B354-5D2996FF680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9825A-55C2-499F-ADAD-218F9AC2DFC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0613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26.10.2021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ARZI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Arzı Tanım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Bir ekonomide, belirli bir anda dolaşımda bulunan toplam para miktarıdır.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Ülkedeki para miktarının belirleyicisi Merkez Bankası’dır.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err="1" smtClean="0"/>
              <a:t>Senyoraj</a:t>
            </a:r>
            <a:r>
              <a:rPr lang="tr-TR" dirty="0" smtClean="0"/>
              <a:t> Gelirleri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Paranın üretim maliyeti ile üzerinde yazılı değer arasındaki farktır.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İktisat literatüründe </a:t>
            </a:r>
            <a:r>
              <a:rPr lang="tr-TR" u="sng" dirty="0" smtClean="0"/>
              <a:t>para basma tekeline sahip olunması</a:t>
            </a:r>
            <a:r>
              <a:rPr lang="tr-TR" dirty="0" smtClean="0"/>
              <a:t> nedeniyle, elde edilen bu gelir </a:t>
            </a:r>
            <a:r>
              <a:rPr lang="tr-TR" dirty="0" err="1" smtClean="0"/>
              <a:t>senyoraj</a:t>
            </a:r>
            <a:r>
              <a:rPr lang="tr-TR" dirty="0" smtClean="0"/>
              <a:t> olarak adlandırılır.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Arzı Fonksiyonu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1500198"/>
          </a:xfrm>
        </p:spPr>
        <p:txBody>
          <a:bodyPr/>
          <a:lstStyle/>
          <a:p>
            <a:pPr algn="just"/>
            <a:r>
              <a:rPr lang="tr-TR" dirty="0" smtClean="0"/>
              <a:t>Para arzı fonksiyonu, yatay eksene dik bir doğrudur. Her faiz oranı düzeyinde para arzı aynıdır. (Faizden Bağımsızdır)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643182"/>
            <a:ext cx="8572560" cy="413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ARZINI BELİRLEYEN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1. Nakit Tercih Oranı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Halk, bankacılık sisteminde ne kadar vadesiz mevduat, buna karşılık, elinde ne kadar nakit tutacağına karar verirken, para arzını etkiler.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Buna göre, bankamatikten nakit çekerken “50 TL mi çekeyim, yoksa 250 TL mi?” kararını verdiğinizde ülkedeki para arzı üzerinde etkili olursunuz.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2. Serbest Rezervler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Bankaların ellerinde bulunan ve serbestçe kullanabilecekleri miktarı ifade eder.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Bankaların bu rezervleri hangi alanda değerlendireceği, para arzı üzerinde belirleyici olur.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3. Zorunlu Rezerv Oranları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Zorunlu rezerv oranlarını belirleme yetkisi tamamıyla merkez bankasına aittir.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Merkez bankası, alacağı tek taraflı kararla zorunlu rezerv oranlarında, uygun gördüğü dönemlerde değişiklik yapabilir.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Zorunlu rezerv oranlarının artması para arzını azaltırken, tersi durumda para arzı artış gösterir.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4. Parasal Taban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Parasal taban, halkın elindeki nakit ve bankalardaki vadesiz mevduattan oluşur.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Merkez bankası, para arzında bir artış hedefliyorsa, yapması gereken şey parasal tabanı arttırmaktır.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err="1" smtClean="0"/>
              <a:t>Kaydî</a:t>
            </a:r>
            <a:r>
              <a:rPr lang="tr-TR" dirty="0" smtClean="0"/>
              <a:t> Para Arzı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Bankaların verdikleri kredilerin kaynağını mudilerinin kendilerine yatırdıkları fonlar oluşturur.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Bankalar belli bir karşılık oranı ayırarak, geri kalan kısmı kredi olarak dağıtırlar.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Bankaların fiziksel olarak var olmayan, sadece kayıtlarda görünen para yaratma işlevine </a:t>
            </a:r>
            <a:r>
              <a:rPr lang="tr-TR" dirty="0" err="1" smtClean="0"/>
              <a:t>kaydî</a:t>
            </a:r>
            <a:r>
              <a:rPr lang="tr-TR" dirty="0" smtClean="0"/>
              <a:t> para yaratma denir.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PİYASASINDA DENGE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Piyasasında Denge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857232"/>
            <a:ext cx="8786874" cy="235745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Denge, para arzı(</a:t>
            </a:r>
            <a:r>
              <a:rPr lang="tr-TR" dirty="0" err="1" smtClean="0"/>
              <a:t>Ms</a:t>
            </a:r>
            <a:r>
              <a:rPr lang="tr-TR" dirty="0" smtClean="0"/>
              <a:t>) ve para talebi(Md) fonksiyonlarının kesiştiği “</a:t>
            </a:r>
            <a:r>
              <a:rPr lang="tr-TR" b="1" dirty="0" smtClean="0"/>
              <a:t>e</a:t>
            </a:r>
            <a:r>
              <a:rPr lang="tr-TR" dirty="0" smtClean="0"/>
              <a:t>” noktasında oluşmaktadır. Bu noktada piyasada arz edilmiş para miktarı ile piyasada talep edilen para miktarı </a:t>
            </a:r>
            <a:r>
              <a:rPr lang="tr-TR" u="sng" dirty="0" smtClean="0"/>
              <a:t>birbirine eşittir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562"/>
            <a:ext cx="8429684" cy="350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Piyasasında Denge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857232"/>
            <a:ext cx="8786874" cy="235745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b="1" dirty="0" smtClean="0"/>
              <a:t>Arz Fazlası;</a:t>
            </a:r>
            <a:r>
              <a:rPr lang="tr-TR" dirty="0" smtClean="0"/>
              <a:t> Faiz oranı yükseldikçe talep edilen para miktarı azaldığından ortaya bir arz fazlası çıkmaktadır. </a:t>
            </a:r>
          </a:p>
          <a:p>
            <a:pPr algn="just"/>
            <a:r>
              <a:rPr lang="tr-TR" b="1" dirty="0" smtClean="0"/>
              <a:t>Talep Fazlası; </a:t>
            </a:r>
            <a:r>
              <a:rPr lang="tr-TR" dirty="0" smtClean="0"/>
              <a:t>Faiz oranı düştüğünde para talebi arttığından talep fazlası oluşmaktadır.</a:t>
            </a:r>
          </a:p>
          <a:p>
            <a:pPr algn="just"/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3286124"/>
            <a:ext cx="8143933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BANKACILIK VE FİNANSAL PİYASALAR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Bankacılık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Bankalar, parasal mevduat kabul eden ve ödünç verme faaliyetleri yürüten finansal kuruluşlardır. 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3 Resim" descr="Screen Shot 10-26-21 at 10.5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Bankaların İşlevleri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Bankalar, ekonomideki tasarruflarla kredi talep edenler arasında </a:t>
            </a:r>
            <a:r>
              <a:rPr lang="tr-TR" dirty="0" smtClean="0">
                <a:solidFill>
                  <a:srgbClr val="FFFF00"/>
                </a:solidFill>
              </a:rPr>
              <a:t>etkin bir bağlantı </a:t>
            </a:r>
            <a:r>
              <a:rPr lang="tr-TR" dirty="0" smtClean="0"/>
              <a:t>sağlar,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Para arzının belirlenmesinde ve </a:t>
            </a:r>
            <a:r>
              <a:rPr lang="tr-TR" dirty="0" smtClean="0">
                <a:solidFill>
                  <a:srgbClr val="FFFF00"/>
                </a:solidFill>
              </a:rPr>
              <a:t>para politikası</a:t>
            </a:r>
            <a:r>
              <a:rPr lang="tr-TR" dirty="0" smtClean="0"/>
              <a:t> aracılığıyla gerçekleştirilmek istenen etkinin </a:t>
            </a:r>
            <a:r>
              <a:rPr lang="tr-TR" dirty="0" smtClean="0">
                <a:solidFill>
                  <a:srgbClr val="FFFF00"/>
                </a:solidFill>
              </a:rPr>
              <a:t>ekonomiye aktarımında</a:t>
            </a:r>
            <a:r>
              <a:rPr lang="tr-TR" dirty="0" smtClean="0"/>
              <a:t>, bankalar hayati bir rol üstlenirler,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Bankalar, finansal yenilikler ve cazip enstrümanlar sunarak; ulusal tasarruflara </a:t>
            </a:r>
            <a:r>
              <a:rPr lang="tr-TR" dirty="0" smtClean="0">
                <a:solidFill>
                  <a:srgbClr val="FFFF00"/>
                </a:solidFill>
              </a:rPr>
              <a:t>alternatif yatırım olanakları</a:t>
            </a:r>
            <a:r>
              <a:rPr lang="tr-TR" dirty="0" smtClean="0"/>
              <a:t> sağlar.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Finansal Piyasalar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Finansal piyasalar, finansal araçların alınıp satıldığı piyasalardır.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Finansal piyasaların temel işlevi, ekonomide, zaman ve mekan açısından fon sıkışıklığı sorununu gidermektir.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Finansal piyasalar, ellerinde fon fazlalığı olan kesimlerden fon darlığı olan kesimlere doğru fon aktarımı işlevini üstlenir.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Autofit/>
          </a:bodyPr>
          <a:lstStyle/>
          <a:p>
            <a:r>
              <a:rPr lang="tr-TR" sz="3400" dirty="0" smtClean="0"/>
              <a:t>Finansal Piyasalar Aracılığı ile Fon Akımı</a:t>
            </a:r>
            <a:endParaRPr lang="tr-TR" sz="3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857232"/>
          <a:ext cx="914400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Sağ Ok"/>
          <p:cNvSpPr/>
          <p:nvPr/>
        </p:nvSpPr>
        <p:spPr>
          <a:xfrm>
            <a:off x="2285984" y="342900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Ok"/>
          <p:cNvSpPr/>
          <p:nvPr/>
        </p:nvSpPr>
        <p:spPr>
          <a:xfrm>
            <a:off x="5929322" y="342900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b="1" dirty="0" smtClean="0"/>
              <a:t>FİNANSAL PİYASALARIN ROLÜ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Finansal Piyasaların Rolü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Finansal piyasalar iktisadi hayatta üç önemli rol üstlenmektedir;</a:t>
            </a:r>
          </a:p>
          <a:p>
            <a:pPr>
              <a:buNone/>
            </a:pPr>
            <a:r>
              <a:rPr lang="tr-TR" dirty="0" smtClean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Likidite sağlama,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Enformasyon sağlama,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Risk paylaştırma.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1. Likidite Sağlama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Finansal piyasalar, finansal araçların alınıp satıldığı piyasalardır.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Etkin çalışan finansal piyasalarda finansal araç sahipleri, likidite gereksinimlerini düşük maliyetlere katlanarak söz konusu araçları nakde dönüştürüp kolaylıkla karşılayabilirler.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2. Enformasyon Sağlama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Tasarruflarını ödünç verenler açısından en büyük tehlike, borç olarak verilen fonların zamanında ve tam olarak geri dönmemesidir.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Tasarruf sahipleri, finansal aracını almayı düşündükleri firmanın </a:t>
            </a:r>
            <a:r>
              <a:rPr lang="tr-TR" dirty="0" smtClean="0">
                <a:solidFill>
                  <a:srgbClr val="FFFF00"/>
                </a:solidFill>
              </a:rPr>
              <a:t>kârlılık oranı</a:t>
            </a:r>
            <a:r>
              <a:rPr lang="tr-TR" dirty="0" smtClean="0"/>
              <a:t> ve </a:t>
            </a:r>
            <a:r>
              <a:rPr lang="tr-TR" dirty="0" smtClean="0">
                <a:solidFill>
                  <a:srgbClr val="FFFF00"/>
                </a:solidFill>
              </a:rPr>
              <a:t>borç geri ödeme gücüne</a:t>
            </a:r>
            <a:r>
              <a:rPr lang="tr-TR" dirty="0" smtClean="0"/>
              <a:t> ilişkin enformasyona çok düşük maliyet ile kısa sürede ulaşabilirler.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3. Risk Paylaştırma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Rasyonel bir tasarruf sahibi, portföyünü oluştururken, çok sayıda taşınır ve taşınmaz yatırım aracını tercih edebilir.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Çünkü, tek bir yatırım aracının tercih edilmesi hâlinde büyük bir risk alınmış olur.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Portföyün çok sayıda yatırım aracından oluşması, bireye risk dağıtma kolaylığı sağlar.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FİNANSAL PİYASALARIN SINIFLANDIRILMASI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A) Borçlanma ve Hisse Senedi Piyasası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Fon gereksinimi içinde olan kesimler, finansal piyasalara iki temel yöntemle girerler.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yöntemlerden en yoğun şekilde kullanılanı, </a:t>
            </a:r>
            <a:r>
              <a:rPr lang="tr-TR" dirty="0" smtClean="0">
                <a:solidFill>
                  <a:srgbClr val="FFFF00"/>
                </a:solidFill>
              </a:rPr>
              <a:t>tahvil</a:t>
            </a:r>
            <a:r>
              <a:rPr lang="tr-TR" dirty="0" smtClean="0"/>
              <a:t> ya da </a:t>
            </a:r>
            <a:r>
              <a:rPr lang="tr-TR" dirty="0" smtClean="0">
                <a:solidFill>
                  <a:srgbClr val="FFFF00"/>
                </a:solidFill>
              </a:rPr>
              <a:t>ipotek senetleri</a:t>
            </a:r>
            <a:r>
              <a:rPr lang="tr-TR" dirty="0" smtClean="0"/>
              <a:t> gibi borçlanma araçlarının ihracıdır.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Fon gereksiniminin karşılanması için kullanılan ikinci yöntem, </a:t>
            </a:r>
            <a:r>
              <a:rPr lang="tr-TR" dirty="0" smtClean="0">
                <a:solidFill>
                  <a:srgbClr val="FFFF00"/>
                </a:solidFill>
              </a:rPr>
              <a:t>hisse senedi ihracı</a:t>
            </a:r>
            <a:r>
              <a:rPr lang="tr-TR" dirty="0" smtClean="0"/>
              <a:t>dır. Hisse senedi uygulaması ile net gelir paylaşımı imkânı sağlanır.</a:t>
            </a:r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B) Birincil ve İkincil Piyasalar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b="1" dirty="0" smtClean="0"/>
              <a:t>Birincil piyasalar,</a:t>
            </a:r>
            <a:r>
              <a:rPr lang="tr-TR" dirty="0" smtClean="0"/>
              <a:t> tahvil ve hisse senedi gibi enstrümanların ilk defa çıkarıldığı piyasalardır.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piyasalarda bulunan menkul değerlerin satışına yatırım bankaları yardım ederler.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dirty="0" smtClean="0"/>
              <a:t>İkincil piyasalar, </a:t>
            </a:r>
            <a:r>
              <a:rPr lang="tr-TR" dirty="0" smtClean="0"/>
              <a:t>eski (ikinci el) senetlerin bulunduğu piyasalardır. Menkul kıymetler borsaları, ikinci el senetlerin bulunduğu en önemli ikincil piyasalardır.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B) Birincil ve İkincil Piyasalar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Senet aracıları (</a:t>
            </a:r>
            <a:r>
              <a:rPr lang="tr-TR" dirty="0" err="1" smtClean="0"/>
              <a:t>brokers</a:t>
            </a:r>
            <a:r>
              <a:rPr lang="tr-TR" dirty="0" smtClean="0"/>
              <a:t>) ve satıcıları (</a:t>
            </a:r>
            <a:r>
              <a:rPr lang="tr-TR" dirty="0" err="1" smtClean="0"/>
              <a:t>dealers</a:t>
            </a:r>
            <a:r>
              <a:rPr lang="tr-TR" dirty="0" smtClean="0"/>
              <a:t>), ikincil piyasaların işlevsel olmasında önemli rol üstlenmektedirler.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C) Borsalar ve Tezgah Üstü Piyasalar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İkincil piyasalar iki şekilde organize olabilir. İlki, ticari yönetim merkezlerinin bulunduğu yerlerde menkul kıymet alıcı ve satıcılarının karşılanmasını kolaylaştırmak için organize olan borsalardır.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İkinci tür organizasyon yöntemi, Tezgah Üstü Piyasalar şeklindeki örgütlenmelerdir. Bu sistemde satıcılar farklı yerleşim yerlerinde bulunabilirler. Bilgisayarla kurulan iletişim aracılığı ile işlemler gerçekleştirilebilir.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D) Para ve Sermaye Piyasaları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Para piyasası, bir yıl ya da daha kısa vadeli finansal araçların işlem gördüğü piyasalardır. </a:t>
            </a:r>
          </a:p>
          <a:p>
            <a:pPr marL="64008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Hazine bonoları ve finansman bonoları gibi enstrümanlar, para piyasasının başlıca enstrümanlarıdır. 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D) Para ve Sermaye Piyasaları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Bir yıldan daha uzun vadeli borçlanma ve hisse senetlerinin işlem gördüğü piyasalar ise, sermaye piyasalarıdır.</a:t>
            </a:r>
          </a:p>
          <a:p>
            <a:pPr marL="64008" indent="0" algn="just">
              <a:buNone/>
            </a:pPr>
            <a:endParaRPr lang="tr-TR" dirty="0" smtClean="0"/>
          </a:p>
          <a:p>
            <a:pPr algn="just"/>
            <a:r>
              <a:rPr lang="tr-TR" dirty="0"/>
              <a:t>Taşınmaz </a:t>
            </a:r>
            <a:r>
              <a:rPr lang="tr-TR" dirty="0" err="1"/>
              <a:t>rehni</a:t>
            </a:r>
            <a:r>
              <a:rPr lang="tr-TR" dirty="0"/>
              <a:t>, hisse senedi, şirket ve hükümet tahvilleri gibi enstrümanlar da sermaye piyasasında yer alır.</a:t>
            </a:r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9381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D) Para ve Sermaye Piyasaları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Hazine bonosu en fazla tercih edilen enstrümandır. Bunun sebepleri;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Geri ödenmeme riskinin çok düşük olması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Likidite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Vergi muaflığı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E) Ödünç Verilebilir Fonlar Piyasası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Ödünç verilebilir fonlar piyasası, ödünç verilebilir fon arzı ile ödünç verilebilir fon talebinin belirli bir faiz oranında eşitlendiği piyasadır.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Bankalar, finansal piyasalar içinde en büyük ödünç kurumlarıdır.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oranı, ödünç verilebilir fonların fiyatı olarak kabul edildiğinden, tıpkı diğer piyasalarda olduğu gibi arz miktarı ile talep miktarını, fiyatlardaki değişiklikler belirler.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409</TotalTime>
  <Words>1011</Words>
  <Application>Microsoft Office PowerPoint</Application>
  <PresentationFormat>Ekran Gösterisi (4:3)</PresentationFormat>
  <Paragraphs>143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4" baseType="lpstr">
      <vt:lpstr>Canlı</vt:lpstr>
      <vt:lpstr>PARA ARZI</vt:lpstr>
      <vt:lpstr>Para Arzı Tanım</vt:lpstr>
      <vt:lpstr>Senyoraj Gelirleri</vt:lpstr>
      <vt:lpstr>Para Arzı Fonksiyonu</vt:lpstr>
      <vt:lpstr>PARA ARZINI BELİRLEYEN FAKTÖRLER</vt:lpstr>
      <vt:lpstr>1. Nakit Tercih Oranı</vt:lpstr>
      <vt:lpstr>2. Serbest Rezervler</vt:lpstr>
      <vt:lpstr>3. Zorunlu Rezerv Oranları</vt:lpstr>
      <vt:lpstr>4. Parasal Taban</vt:lpstr>
      <vt:lpstr>Kaydî Para Arzı</vt:lpstr>
      <vt:lpstr>PARA PİYASASINDA DENGE</vt:lpstr>
      <vt:lpstr>Para Piyasasında Denge</vt:lpstr>
      <vt:lpstr>Para Piyasasında Denge</vt:lpstr>
      <vt:lpstr>BANKACILIK VE FİNANSAL PİYASALAR</vt:lpstr>
      <vt:lpstr>Bankacılık</vt:lpstr>
      <vt:lpstr> </vt:lpstr>
      <vt:lpstr>Bankaların İşlevleri</vt:lpstr>
      <vt:lpstr>Finansal Piyasalar</vt:lpstr>
      <vt:lpstr>Finansal Piyasalar Aracılığı ile Fon Akımı</vt:lpstr>
      <vt:lpstr>FİNANSAL PİYASALARIN ROLÜ</vt:lpstr>
      <vt:lpstr>Finansal Piyasaların Rolü</vt:lpstr>
      <vt:lpstr>1. Likidite Sağlama</vt:lpstr>
      <vt:lpstr>2. Enformasyon Sağlama</vt:lpstr>
      <vt:lpstr>3. Risk Paylaştırma</vt:lpstr>
      <vt:lpstr>FİNANSAL PİYASALARIN SINIFLANDIRILMASI</vt:lpstr>
      <vt:lpstr>A) Borçlanma ve Hisse Senedi Piyasası</vt:lpstr>
      <vt:lpstr>B) Birincil ve İkincil Piyasalar</vt:lpstr>
      <vt:lpstr>B) Birincil ve İkincil Piyasalar</vt:lpstr>
      <vt:lpstr>C) Borsalar ve Tezgah Üstü Piyasalar</vt:lpstr>
      <vt:lpstr>D) Para ve Sermaye Piyasaları</vt:lpstr>
      <vt:lpstr>D) Para ve Sermaye Piyasaları</vt:lpstr>
      <vt:lpstr>D) Para ve Sermaye Piyasaları</vt:lpstr>
      <vt:lpstr>E) Ödünç Verilebilir Fonlar Piyasası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TALEBİ TEORİLERİ</dc:title>
  <dc:creator>SUBZERO</dc:creator>
  <cp:lastModifiedBy>Murat Kankaya</cp:lastModifiedBy>
  <cp:revision>32</cp:revision>
  <dcterms:created xsi:type="dcterms:W3CDTF">2017-10-16T10:23:21Z</dcterms:created>
  <dcterms:modified xsi:type="dcterms:W3CDTF">2021-10-26T19:54:53Z</dcterms:modified>
</cp:coreProperties>
</file>