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82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7.10.2020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57158" y="1928802"/>
            <a:ext cx="8062912" cy="1470025"/>
          </a:xfrm>
        </p:spPr>
        <p:txBody>
          <a:bodyPr/>
          <a:lstStyle/>
          <a:p>
            <a:pPr algn="ctr"/>
            <a:r>
              <a:rPr lang="tr-TR" b="1" dirty="0" smtClean="0"/>
              <a:t>PARA VE BANKA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14348" y="4857760"/>
            <a:ext cx="8062912" cy="1752600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 NEDİR?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Paranın kesin ve değişmez bir tanımı yapılamaz, çünkü para statik değil dinamik bir yapıya sahiptir.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sebeple paranın tanımını yapmak yerine fonksiyonlarını sıralayarak, bu fonksiyonları yerine getirebilen her nesneye para denir.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PARANIN FONKSİYONLARI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Hesap Birimi Olması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Mübadele Aracı Olması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Değer Biriktirme Aracı Olması</a:t>
            </a:r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tr-TR" dirty="0" smtClean="0"/>
              <a:t>Ekonomiye Müdahale Aracı Olması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Hesap Birimi Olma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 mal ve hizmetlerin değerinin belirlenmesinde ortak bir ölçü birimidir.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yönüyle takas sistemindeki değer belirleme zorluğunu ortadan kaldırır.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Mübadele Aracı Olma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 mal ve hizmetlerin el değiştirme sürecini kolaylaştıran ve hızlandıran bir unsurdur.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Değer Biriktirme Aracı Olma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 tasarruf etme aracıdır.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Bugünkü geliri gelecekte harcayabilmek için saklama imkânı tanır.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Ekonomiye Müdahale Aracı Olma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 ekonomide yaşanan dalgalanmalar sonucunda ekonomiyi dengeye getirmek amacıyla bir politika aracı olarak kullanılabilir.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paranın modern fonksiyonu olarak adlandırılır.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PARANIN ÖZELLİKLERİ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Kabul Görmesi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Değerinin İstikrarı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Taşınabilir Olması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Bölünebilir Olması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Dayanıklı Olması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Tek Biçimlilik</a:t>
            </a:r>
          </a:p>
          <a:p>
            <a:pPr algn="just">
              <a:lnSpc>
                <a:spcPct val="150000"/>
              </a:lnSpc>
            </a:pPr>
            <a:endParaRPr lang="tr-TR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Kabul Görmesi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Devletin kullanacağı paranın; vatandaşlar ve diğer ülkeler tarafından kabul edilmesi gerekir.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Aksi takdirde kabul görmeyen bir paranın değeri yoktur.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Değerinin İstikrarı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Paranın istikrarlı bir değere sahip olması üretimi ve malların dağıtımını kolaylaştıracaktır.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İstikrardan kasıt; değerinin yükselme alçalma sıklığıdır.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Taşınabilir Olması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Alışverişlerin kolayca yapılabilir olması için, paranın fiziksel olarak taşınabilir olması gerekir.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Bölünebilir Olması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Küçük ödemelerin yapılabilmesi ve para üstünün verilebilmesi için paranın bozdurulabilir olması gerekir.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Dayanıklı Olması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Günlük hayatta defalarca el değiştiren paranın uzun süre tedavülde kalabilmesi için </a:t>
            </a:r>
            <a:r>
              <a:rPr lang="tr-TR" u="sng" dirty="0" smtClean="0"/>
              <a:t>ısı</a:t>
            </a:r>
            <a:r>
              <a:rPr lang="tr-TR" dirty="0" smtClean="0"/>
              <a:t>, </a:t>
            </a:r>
            <a:r>
              <a:rPr lang="tr-TR" u="sng" dirty="0" smtClean="0"/>
              <a:t>ışık</a:t>
            </a:r>
            <a:r>
              <a:rPr lang="tr-TR" dirty="0" smtClean="0"/>
              <a:t> ve </a:t>
            </a:r>
            <a:r>
              <a:rPr lang="tr-TR" u="sng" dirty="0" smtClean="0"/>
              <a:t>nem</a:t>
            </a:r>
            <a:r>
              <a:rPr lang="tr-TR" dirty="0" smtClean="0"/>
              <a:t> karşısında dayanıklı bir yapıya sahip olması gerekir.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Tek Biçimlilik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Paranın nitelik olarak tek biçimli olması gerekir.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Farklı değerlere sahip maddelerden üretilmemesi gerekir.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Aksi takdirde kötü para iyi parayı kovar.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pic>
        <p:nvPicPr>
          <p:cNvPr id="4" name="3 İçerik Yer Tutucusu" descr="5 t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99204"/>
            <a:ext cx="8786874" cy="674692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428868"/>
            <a:ext cx="8229600" cy="1399032"/>
          </a:xfrm>
        </p:spPr>
        <p:txBody>
          <a:bodyPr/>
          <a:lstStyle/>
          <a:p>
            <a:r>
              <a:rPr lang="tr-TR" dirty="0" smtClean="0"/>
              <a:t>GRESHAM KANUNU (YASASI)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GRESHAM KANUNU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Bu kanun’a göre değerleri birbirinin aynı olmayan iki paranın birlikte piyasada olması hâlinde, kötü para iyi parayı kovar.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Bunun sebebi insanlar harcamalarında hep kötü parayı kullanmayı tercih edecekler, iyi parayı ise tasarruf amacıyla saklayacaklardır.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Böylece zamanla iyi para piyasada kullanılmayarak yok olacaktır.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r>
              <a:rPr lang="tr-TR" dirty="0" smtClean="0"/>
              <a:t>Paranın Tedavül (Dolaşım) Hızı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Tedavül Hızı Nedir?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 biriminin bir yıl içerisinde, ortalama olarak el değiştirme sayısına paranın tedavül hızı denir.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Paranın tedavül hızı, insanların ellerinde atıl para stokları tutmalarıyla ilgilidir.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PARANIN DEĞERİ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Paranın Değerini Belirleyen Faktörler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Enflasyon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Faiz Oranları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Cari Açık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Kamu Borcu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Dış Ticaret Hadleri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İstikrar</a:t>
            </a: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Enflasyon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Düşük enflasyona sahip bir ülkenin parası, yüksek enflasyona sahip bir ülkeye göre daha değerlidir.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Enflasyon yerli malların fiyatlarını arttırırken, yabancı para karşısında ulusal paranın alım gücünü azaltır.</a:t>
            </a:r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Faiz Oranları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Faizi yüksek para biriminin değerinin, faizi düşük para birimi karşısında artması beklenir.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Yüksek faiz yatırımcılar açısından daha fazla getiri anlamına gelmektedir.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nedenle bu paraya talep artar ve değeri yükselir.</a:t>
            </a: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Cari Açık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Cari açık ihracat gelirlerinin, ithalat harcamalarından daha az olduğunu gösterir.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Sonuç olarak dövize olan talep artacağından, ulusal para değer kaybeder.</a:t>
            </a:r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Kamu Borcu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Devlet kamu borcunu kapatmak için para basma yöntemini tercih ederse, bu hem enflasyona hem de paranın değer kaybetmesine neden olur.</a:t>
            </a:r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Dış Ticaret Hadleri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Dış ticaret hadleri ülke lehine olursa, yani ihracat &gt; ithalat bu durumda ülke ulusal parasına talep artacağından paranın değeri artış gösterecektir.</a:t>
            </a: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İstikrar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Bir ülkedeki politik ve ekonomik istikrar yabancı yatırımcılar için önemli bir kriterdir.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İstikrar durumunda ülkeye yabancı para girişi artar ve ulusal para değer kazanır.</a:t>
            </a: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75</TotalTime>
  <Words>562</Words>
  <PresentationFormat>Ekran Gösterisi (4:3)</PresentationFormat>
  <Paragraphs>95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Canlı</vt:lpstr>
      <vt:lpstr>PARA VE BANKA</vt:lpstr>
      <vt:lpstr>PARA NEDİR?</vt:lpstr>
      <vt:lpstr>PARANIN FONKSİYONLARI</vt:lpstr>
      <vt:lpstr>Hesap Birimi Olma</vt:lpstr>
      <vt:lpstr>Mübadele Aracı Olma</vt:lpstr>
      <vt:lpstr>Değer Biriktirme Aracı Olma</vt:lpstr>
      <vt:lpstr>Ekonomiye Müdahale Aracı Olma</vt:lpstr>
      <vt:lpstr>PARANIN ÖZELLİKLERİ</vt:lpstr>
      <vt:lpstr>Kabul Görmesi</vt:lpstr>
      <vt:lpstr>Değerinin İstikrarı</vt:lpstr>
      <vt:lpstr>Taşınabilir Olması</vt:lpstr>
      <vt:lpstr>Bölünebilir Olması</vt:lpstr>
      <vt:lpstr>Dayanıklı Olması</vt:lpstr>
      <vt:lpstr>Tek Biçimlilik</vt:lpstr>
      <vt:lpstr> </vt:lpstr>
      <vt:lpstr>GRESHAM KANUNU (YASASI)</vt:lpstr>
      <vt:lpstr>GRESHAM KANUNU</vt:lpstr>
      <vt:lpstr>Paranın Tedavül (Dolaşım) Hızı</vt:lpstr>
      <vt:lpstr>Tedavül Hızı Nedir?</vt:lpstr>
      <vt:lpstr>PARANIN DEĞERİ</vt:lpstr>
      <vt:lpstr>Paranın Değerini Belirleyen Faktörler</vt:lpstr>
      <vt:lpstr>Enflasyon</vt:lpstr>
      <vt:lpstr>Faiz Oranları</vt:lpstr>
      <vt:lpstr>Cari Açık</vt:lpstr>
      <vt:lpstr>Kamu Borcu</vt:lpstr>
      <vt:lpstr>Dış Ticaret Hadleri</vt:lpstr>
      <vt:lpstr>İstikrar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VE BANKA</dc:title>
  <dc:creator>SUBZERO</dc:creator>
  <cp:lastModifiedBy>SUBZERO</cp:lastModifiedBy>
  <cp:revision>13</cp:revision>
  <dcterms:created xsi:type="dcterms:W3CDTF">2017-09-25T10:45:06Z</dcterms:created>
  <dcterms:modified xsi:type="dcterms:W3CDTF">2020-10-07T15:15:34Z</dcterms:modified>
</cp:coreProperties>
</file>