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8" r:id="rId3"/>
    <p:sldId id="312" r:id="rId4"/>
    <p:sldId id="313" r:id="rId5"/>
    <p:sldId id="279" r:id="rId6"/>
    <p:sldId id="292" r:id="rId7"/>
    <p:sldId id="297" r:id="rId8"/>
    <p:sldId id="295" r:id="rId9"/>
    <p:sldId id="30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008C2A-5CF5-492A-A711-2EBB5DF84834}" v="6" dt="2026-04-15T06:50:35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custSel modSld">
      <pc:chgData name="ALI HAZAR" userId="6459ffa5bb440721" providerId="LiveId" clId="{4BC8B022-71E3-4914-8DDB-9D1520002E10}" dt="2026-04-15T07:06:51.443" v="51" actId="255"/>
      <pc:docMkLst>
        <pc:docMk/>
      </pc:docMkLst>
      <pc:sldChg chg="modSp mod">
        <pc:chgData name="ALI HAZAR" userId="6459ffa5bb440721" providerId="LiveId" clId="{4BC8B022-71E3-4914-8DDB-9D1520002E10}" dt="2026-04-15T07:06:51.443" v="51" actId="255"/>
        <pc:sldMkLst>
          <pc:docMk/>
          <pc:sldMk cId="4281438899" sldId="292"/>
        </pc:sldMkLst>
        <pc:spChg chg="mod">
          <ac:chgData name="ALI HAZAR" userId="6459ffa5bb440721" providerId="LiveId" clId="{4BC8B022-71E3-4914-8DDB-9D1520002E10}" dt="2026-04-15T07:06:51.443" v="51" actId="255"/>
          <ac:spMkLst>
            <pc:docMk/>
            <pc:sldMk cId="4281438899" sldId="292"/>
            <ac:spMk id="4" creationId="{38567883-9473-E7F9-00EB-C42DB08DDE9D}"/>
          </ac:spMkLst>
        </pc:spChg>
      </pc:sldChg>
      <pc:sldChg chg="addSp delSp modSp mod">
        <pc:chgData name="ALI HAZAR" userId="6459ffa5bb440721" providerId="LiveId" clId="{4BC8B022-71E3-4914-8DDB-9D1520002E10}" dt="2026-04-15T06:42:24.606" v="5" actId="14100"/>
        <pc:sldMkLst>
          <pc:docMk/>
          <pc:sldMk cId="3238375303" sldId="297"/>
        </pc:sldMkLst>
        <pc:spChg chg="del">
          <ac:chgData name="ALI HAZAR" userId="6459ffa5bb440721" providerId="LiveId" clId="{4BC8B022-71E3-4914-8DDB-9D1520002E10}" dt="2026-04-15T06:41:29.743" v="0" actId="478"/>
          <ac:spMkLst>
            <pc:docMk/>
            <pc:sldMk cId="3238375303" sldId="297"/>
            <ac:spMk id="8" creationId="{7AA6775A-09E0-2799-A87C-76FD8C957D6A}"/>
          </ac:spMkLst>
        </pc:spChg>
        <pc:picChg chg="add mod">
          <ac:chgData name="ALI HAZAR" userId="6459ffa5bb440721" providerId="LiveId" clId="{4BC8B022-71E3-4914-8DDB-9D1520002E10}" dt="2026-04-15T06:42:24.606" v="5" actId="14100"/>
          <ac:picMkLst>
            <pc:docMk/>
            <pc:sldMk cId="3238375303" sldId="297"/>
            <ac:picMk id="3" creationId="{E00133D5-7F1E-D887-1CAB-DC7EB75800C8}"/>
          </ac:picMkLst>
        </pc:picChg>
        <pc:picChg chg="del">
          <ac:chgData name="ALI HAZAR" userId="6459ffa5bb440721" providerId="LiveId" clId="{4BC8B022-71E3-4914-8DDB-9D1520002E10}" dt="2026-04-15T06:42:19.250" v="1" actId="478"/>
          <ac:picMkLst>
            <pc:docMk/>
            <pc:sldMk cId="3238375303" sldId="297"/>
            <ac:picMk id="6" creationId="{0D895A6E-AF00-14AD-99DA-4FAA51DD908D}"/>
          </ac:picMkLst>
        </pc:picChg>
      </pc:sldChg>
      <pc:sldChg chg="addSp modSp mod">
        <pc:chgData name="ALI HAZAR" userId="6459ffa5bb440721" providerId="LiveId" clId="{4BC8B022-71E3-4914-8DDB-9D1520002E10}" dt="2026-04-15T06:54:56.903" v="50" actId="1076"/>
        <pc:sldMkLst>
          <pc:docMk/>
          <pc:sldMk cId="1034048331" sldId="308"/>
        </pc:sldMkLst>
        <pc:spChg chg="mod">
          <ac:chgData name="ALI HAZAR" userId="6459ffa5bb440721" providerId="LiveId" clId="{4BC8B022-71E3-4914-8DDB-9D1520002E10}" dt="2026-04-15T06:54:56.903" v="50" actId="1076"/>
          <ac:spMkLst>
            <pc:docMk/>
            <pc:sldMk cId="1034048331" sldId="308"/>
            <ac:spMk id="4" creationId="{AF3696F1-2C93-E1C0-EF9B-0EE3A254DC10}"/>
          </ac:spMkLst>
        </pc:spChg>
        <pc:spChg chg="mod">
          <ac:chgData name="ALI HAZAR" userId="6459ffa5bb440721" providerId="LiveId" clId="{4BC8B022-71E3-4914-8DDB-9D1520002E10}" dt="2026-04-15T06:49:40.006" v="40" actId="20577"/>
          <ac:spMkLst>
            <pc:docMk/>
            <pc:sldMk cId="1034048331" sldId="308"/>
            <ac:spMk id="5" creationId="{C1A07F2A-261D-782A-7C2D-30056EEA7AEF}"/>
          </ac:spMkLst>
        </pc:spChg>
        <pc:spChg chg="mod">
          <ac:chgData name="ALI HAZAR" userId="6459ffa5bb440721" providerId="LiveId" clId="{4BC8B022-71E3-4914-8DDB-9D1520002E10}" dt="2026-04-15T06:50:13.339" v="42" actId="113"/>
          <ac:spMkLst>
            <pc:docMk/>
            <pc:sldMk cId="1034048331" sldId="308"/>
            <ac:spMk id="6" creationId="{E86998B5-BEFC-4C59-A81E-3ABD13A2AC9E}"/>
          </ac:spMkLst>
        </pc:spChg>
        <pc:spChg chg="add mod">
          <ac:chgData name="ALI HAZAR" userId="6459ffa5bb440721" providerId="LiveId" clId="{4BC8B022-71E3-4914-8DDB-9D1520002E10}" dt="2026-04-15T06:54:48.405" v="49" actId="1076"/>
          <ac:spMkLst>
            <pc:docMk/>
            <pc:sldMk cId="1034048331" sldId="308"/>
            <ac:spMk id="7" creationId="{64612BE7-1D7E-55AF-3CD2-044B6018C3D6}"/>
          </ac:spMkLst>
        </pc:spChg>
        <pc:spChg chg="mod">
          <ac:chgData name="ALI HAZAR" userId="6459ffa5bb440721" providerId="LiveId" clId="{4BC8B022-71E3-4914-8DDB-9D1520002E10}" dt="2026-04-15T06:50:42.206" v="47" actId="20577"/>
          <ac:spMkLst>
            <pc:docMk/>
            <pc:sldMk cId="1034048331" sldId="308"/>
            <ac:spMk id="8" creationId="{B4E1BA10-1139-C1FC-60EE-216210E8AF55}"/>
          </ac:spMkLst>
        </pc:spChg>
      </pc:sldChg>
      <pc:sldChg chg="modSp mod">
        <pc:chgData name="ALI HAZAR" userId="6459ffa5bb440721" providerId="LiveId" clId="{4BC8B022-71E3-4914-8DDB-9D1520002E10}" dt="2026-04-15T06:47:30.344" v="23" actId="20577"/>
        <pc:sldMkLst>
          <pc:docMk/>
          <pc:sldMk cId="1039612203" sldId="313"/>
        </pc:sldMkLst>
        <pc:spChg chg="mod">
          <ac:chgData name="ALI HAZAR" userId="6459ffa5bb440721" providerId="LiveId" clId="{4BC8B022-71E3-4914-8DDB-9D1520002E10}" dt="2026-04-15T06:47:30.344" v="23" actId="20577"/>
          <ac:spMkLst>
            <pc:docMk/>
            <pc:sldMk cId="1039612203" sldId="313"/>
            <ac:spMk id="3" creationId="{97E3A1F7-1911-6EAE-B69D-16F0B380C0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15.04.2026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r>
              <a:rPr lang="tr-TR" altLang="tr-TR" sz="2200" b="1" dirty="0"/>
              <a:t>5. Experiment</a:t>
            </a: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 dirty="0"/>
              <a:t>Department 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3105-340A-8B1E-0751-0584B927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B6A1-46E0-77C1-39B6-67A4C733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1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3696F1-2C93-E1C0-EF9B-0EE3A254DC10}"/>
              </a:ext>
            </a:extLst>
          </p:cNvPr>
          <p:cNvSpPr txBox="1"/>
          <p:nvPr/>
        </p:nvSpPr>
        <p:spPr>
          <a:xfrm>
            <a:off x="5937995" y="296299"/>
            <a:ext cx="590151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// </a:t>
            </a:r>
            <a:r>
              <a:rPr lang="tr-TR" dirty="0" err="1"/>
              <a:t>Trigonometric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/>
              <a:t>#include &lt;</a:t>
            </a:r>
            <a:r>
              <a:rPr lang="tr-TR" dirty="0" err="1"/>
              <a:t>cmath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 err="1"/>
              <a:t>int</a:t>
            </a:r>
            <a:r>
              <a:rPr lang="tr-TR" dirty="0"/>
              <a:t> main()</a:t>
            </a:r>
          </a:p>
          <a:p>
            <a:r>
              <a:rPr lang="tr-TR" dirty="0"/>
              <a:t>{</a:t>
            </a:r>
          </a:p>
          <a:p>
            <a:r>
              <a:rPr lang="tr-TR" dirty="0"/>
              <a:t>    </a:t>
            </a:r>
            <a:r>
              <a:rPr lang="tr-TR" dirty="0" err="1"/>
              <a:t>cout.precision</a:t>
            </a:r>
            <a:r>
              <a:rPr lang="tr-TR" dirty="0"/>
              <a:t>(3);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</a:t>
            </a:r>
            <a:r>
              <a:rPr lang="tr-TR" dirty="0" err="1"/>
              <a:t>fixed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deg</a:t>
            </a:r>
            <a:r>
              <a:rPr lang="tr-TR" dirty="0"/>
              <a:t> = 0; </a:t>
            </a:r>
            <a:r>
              <a:rPr lang="tr-TR" dirty="0" err="1"/>
              <a:t>deg</a:t>
            </a:r>
            <a:r>
              <a:rPr lang="tr-TR" dirty="0"/>
              <a:t> &lt;= 90; </a:t>
            </a:r>
            <a:r>
              <a:rPr lang="tr-TR" dirty="0" err="1"/>
              <a:t>deg</a:t>
            </a:r>
            <a:r>
              <a:rPr lang="tr-TR" dirty="0"/>
              <a:t> += 5)</a:t>
            </a:r>
          </a:p>
          <a:p>
            <a:r>
              <a:rPr lang="tr-TR" dirty="0"/>
              <a:t>    {</a:t>
            </a:r>
          </a:p>
          <a:p>
            <a:r>
              <a:rPr lang="tr-TR" dirty="0"/>
              <a:t>        </a:t>
            </a:r>
            <a:r>
              <a:rPr lang="tr-TR" dirty="0" err="1"/>
              <a:t>double</a:t>
            </a:r>
            <a:r>
              <a:rPr lang="tr-TR" dirty="0"/>
              <a:t> x = </a:t>
            </a:r>
            <a:r>
              <a:rPr lang="tr-TR" dirty="0" err="1"/>
              <a:t>deg</a:t>
            </a:r>
            <a:r>
              <a:rPr lang="tr-TR" dirty="0"/>
              <a:t> * M_PI / 180.0;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</a:t>
            </a:r>
            <a:r>
              <a:rPr lang="tr-TR" dirty="0" err="1"/>
              <a:t>deg</a:t>
            </a:r>
            <a:r>
              <a:rPr lang="tr-TR" dirty="0"/>
              <a:t> &lt;&lt; '\t' &lt;&lt; sin(x) &lt;&lt; '\t' &lt;&lt; cos(x)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1A07F2A-261D-782A-7C2D-30056EEA7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89" y="1674674"/>
            <a:ext cx="386555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/>
              <a:t>This</a:t>
            </a:r>
            <a:r>
              <a:rPr lang="tr-TR" dirty="0"/>
              <a:t> program c</a:t>
            </a:r>
            <a:r>
              <a:rPr lang="en-US" dirty="0" err="1"/>
              <a:t>alculate</a:t>
            </a:r>
            <a:r>
              <a:rPr lang="tr-TR" dirty="0"/>
              <a:t>s</a:t>
            </a:r>
            <a:r>
              <a:rPr lang="en-US" dirty="0"/>
              <a:t> the sine and cosine values for angles given in degrees and display them in a well-formatted table. For this purpose, we increase the angles by 5 degrees using a for loop.</a:t>
            </a:r>
            <a:endParaRPr kumimoji="0" lang="tr-TR" altLang="tr-TR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6998B5-BEFC-4C59-A81E-3ABD13A2AC9E}"/>
              </a:ext>
            </a:extLst>
          </p:cNvPr>
          <p:cNvSpPr txBox="1"/>
          <p:nvPr/>
        </p:nvSpPr>
        <p:spPr>
          <a:xfrm>
            <a:off x="60168" y="401189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cout.precision</a:t>
            </a:r>
            <a:r>
              <a:rPr lang="en-US" dirty="0"/>
              <a:t>(3); displays 3 digits after the decimal point in the output.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E1BA10-1139-C1FC-60EE-216210E8AF55}"/>
              </a:ext>
            </a:extLst>
          </p:cNvPr>
          <p:cNvSpPr txBox="1"/>
          <p:nvPr/>
        </p:nvSpPr>
        <p:spPr>
          <a:xfrm>
            <a:off x="155844" y="518332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cout</a:t>
            </a:r>
            <a:r>
              <a:rPr lang="en-US" dirty="0"/>
              <a:t> &lt;&lt; fixed; </a:t>
            </a:r>
            <a:br>
              <a:rPr lang="tr-TR" dirty="0"/>
            </a:br>
            <a:r>
              <a:rPr lang="tr-TR" dirty="0" err="1"/>
              <a:t>It</a:t>
            </a:r>
            <a:r>
              <a:rPr lang="tr-TR" dirty="0"/>
              <a:t> </a:t>
            </a:r>
            <a:r>
              <a:rPr lang="en-US" dirty="0"/>
              <a:t>ensures that numbers are displayed in standard decimal format instead of scientific notation (such as 1.23e+2).</a:t>
            </a:r>
            <a:endParaRPr lang="tr-T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612BE7-1D7E-55AF-3CD2-044B6018C3D6}"/>
              </a:ext>
            </a:extLst>
          </p:cNvPr>
          <p:cNvSpPr txBox="1"/>
          <p:nvPr/>
        </p:nvSpPr>
        <p:spPr>
          <a:xfrm>
            <a:off x="6096000" y="540351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In C++, functions like </a:t>
            </a:r>
            <a:r>
              <a:rPr lang="en-US" dirty="0">
                <a:latin typeface="Courier New" panose="02070309020205020404" pitchFamily="49" charset="0"/>
              </a:rPr>
              <a:t>sin()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</a:rPr>
              <a:t>cos()</a:t>
            </a:r>
            <a:r>
              <a:rPr lang="en-US" dirty="0"/>
              <a:t> work with radians, not degrees.</a:t>
            </a:r>
          </a:p>
        </p:txBody>
      </p:sp>
    </p:spTree>
    <p:extLst>
      <p:ext uri="{BB962C8B-B14F-4D97-AF65-F5344CB8AC3E}">
        <p14:creationId xmlns:p14="http://schemas.microsoft.com/office/powerpoint/2010/main" val="103404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BE684-581A-44F1-6474-EC8169141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47FA-28C4-19F2-06DB-49DD447D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170" y="10325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2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25ED68-000C-E9CE-DE92-F1CE8BA2C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937" y="1618997"/>
            <a:ext cx="11446307" cy="254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1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B1991E-6A0E-E2BF-45B9-9E308189B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37" y="270354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2</a:t>
            </a:r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409DCF-8A43-F02B-B7B5-0EFEA24593C4}"/>
              </a:ext>
            </a:extLst>
          </p:cNvPr>
          <p:cNvSpPr txBox="1"/>
          <p:nvPr/>
        </p:nvSpPr>
        <p:spPr>
          <a:xfrm>
            <a:off x="5987846" y="136722"/>
            <a:ext cx="6096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dirty="0"/>
              <a:t> int n;</a:t>
            </a:r>
          </a:p>
          <a:p>
            <a:r>
              <a:rPr lang="en-US" sz="2500" dirty="0"/>
              <a:t>    bool </a:t>
            </a:r>
            <a:r>
              <a:rPr lang="en-US" sz="2500" dirty="0" err="1"/>
              <a:t>isPrime</a:t>
            </a:r>
            <a:r>
              <a:rPr lang="en-US" sz="2500" dirty="0"/>
              <a:t> = true;</a:t>
            </a:r>
          </a:p>
          <a:p>
            <a:r>
              <a:rPr lang="en-US" sz="2500" dirty="0"/>
              <a:t>    </a:t>
            </a:r>
            <a:r>
              <a:rPr lang="en-US" sz="2500" dirty="0" err="1"/>
              <a:t>cout</a:t>
            </a:r>
            <a:r>
              <a:rPr lang="en-US" sz="2500" dirty="0"/>
              <a:t> &lt;&lt; "Please enter an integer: ";</a:t>
            </a:r>
          </a:p>
          <a:p>
            <a:r>
              <a:rPr lang="en-US" sz="2500" dirty="0"/>
              <a:t>    </a:t>
            </a:r>
            <a:r>
              <a:rPr lang="en-US" sz="2500" dirty="0" err="1"/>
              <a:t>cin</a:t>
            </a:r>
            <a:r>
              <a:rPr lang="en-US" sz="2500" dirty="0"/>
              <a:t> &gt;&gt; n;</a:t>
            </a:r>
          </a:p>
          <a:p>
            <a:endParaRPr lang="en-US" sz="2500" dirty="0"/>
          </a:p>
          <a:p>
            <a:r>
              <a:rPr lang="en-US" sz="2500" dirty="0"/>
              <a:t>    for (int </a:t>
            </a:r>
            <a:r>
              <a:rPr lang="en-US" sz="2500" dirty="0" err="1"/>
              <a:t>i</a:t>
            </a:r>
            <a:r>
              <a:rPr lang="en-US" sz="2500" dirty="0"/>
              <a:t> = 2; </a:t>
            </a:r>
            <a:r>
              <a:rPr lang="en-US" sz="2500" dirty="0" err="1"/>
              <a:t>i</a:t>
            </a:r>
            <a:r>
              <a:rPr lang="en-US" sz="2500" dirty="0"/>
              <a:t> &lt; n; </a:t>
            </a:r>
            <a:r>
              <a:rPr lang="en-US" sz="2500" dirty="0" err="1"/>
              <a:t>i</a:t>
            </a:r>
            <a:r>
              <a:rPr lang="en-US" sz="2500" dirty="0"/>
              <a:t>++) {</a:t>
            </a:r>
          </a:p>
          <a:p>
            <a:r>
              <a:rPr lang="en-US" sz="2500" dirty="0"/>
              <a:t>        if (n % </a:t>
            </a:r>
            <a:r>
              <a:rPr lang="en-US" sz="2500" dirty="0" err="1"/>
              <a:t>i</a:t>
            </a:r>
            <a:r>
              <a:rPr lang="en-US" sz="2500" dirty="0"/>
              <a:t> == 0) {</a:t>
            </a:r>
          </a:p>
          <a:p>
            <a:r>
              <a:rPr lang="en-US" sz="2500" dirty="0"/>
              <a:t>            </a:t>
            </a:r>
            <a:r>
              <a:rPr lang="en-US" sz="2500" dirty="0" err="1"/>
              <a:t>isPrime</a:t>
            </a:r>
            <a:r>
              <a:rPr lang="en-US" sz="2500" dirty="0"/>
              <a:t> = false;</a:t>
            </a:r>
          </a:p>
          <a:p>
            <a:r>
              <a:rPr lang="en-US" sz="2500" dirty="0"/>
              <a:t>            break;</a:t>
            </a:r>
          </a:p>
          <a:p>
            <a:r>
              <a:rPr lang="en-US" sz="2500" dirty="0"/>
              <a:t>        }</a:t>
            </a:r>
          </a:p>
          <a:p>
            <a:r>
              <a:rPr lang="en-US" sz="2500" dirty="0"/>
              <a:t>    }</a:t>
            </a:r>
          </a:p>
          <a:p>
            <a:r>
              <a:rPr lang="en-US" sz="2500" dirty="0"/>
              <a:t>    if (</a:t>
            </a:r>
            <a:r>
              <a:rPr lang="en-US" sz="2500" dirty="0" err="1"/>
              <a:t>isPrime</a:t>
            </a:r>
            <a:r>
              <a:rPr lang="en-US" sz="2500" dirty="0"/>
              <a:t>) {</a:t>
            </a:r>
          </a:p>
          <a:p>
            <a:r>
              <a:rPr lang="en-US" sz="2500" dirty="0"/>
              <a:t>        </a:t>
            </a:r>
            <a:r>
              <a:rPr lang="en-US" sz="2500" dirty="0" err="1"/>
              <a:t>cout</a:t>
            </a:r>
            <a:r>
              <a:rPr lang="en-US" sz="2500" dirty="0"/>
              <a:t> &lt;&lt; "yes" &lt;&lt; </a:t>
            </a:r>
            <a:r>
              <a:rPr lang="en-US" sz="2500" dirty="0" err="1"/>
              <a:t>endl</a:t>
            </a:r>
            <a:r>
              <a:rPr lang="en-US" sz="2500" dirty="0"/>
              <a:t>;</a:t>
            </a:r>
          </a:p>
          <a:p>
            <a:r>
              <a:rPr lang="en-US" sz="2500" dirty="0"/>
              <a:t>    } else {</a:t>
            </a:r>
          </a:p>
          <a:p>
            <a:r>
              <a:rPr lang="en-US" sz="2500" dirty="0"/>
              <a:t>        </a:t>
            </a:r>
            <a:r>
              <a:rPr lang="en-US" sz="2500" dirty="0" err="1"/>
              <a:t>cout</a:t>
            </a:r>
            <a:r>
              <a:rPr lang="en-US" sz="2500" dirty="0"/>
              <a:t> &lt;&lt; "no" &lt;&lt; </a:t>
            </a:r>
            <a:r>
              <a:rPr lang="en-US" sz="2500" dirty="0" err="1"/>
              <a:t>endl</a:t>
            </a:r>
            <a:r>
              <a:rPr lang="en-US" sz="2500" dirty="0"/>
              <a:t>;</a:t>
            </a:r>
          </a:p>
          <a:p>
            <a:r>
              <a:rPr lang="en-US" sz="2500" dirty="0"/>
              <a:t>    }</a:t>
            </a:r>
            <a:endParaRPr lang="tr-TR" sz="25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E3A1F7-1911-6EAE-B69D-16F0B380C0D5}"/>
              </a:ext>
            </a:extLst>
          </p:cNvPr>
          <p:cNvSpPr txBox="1"/>
          <p:nvPr/>
        </p:nvSpPr>
        <p:spPr>
          <a:xfrm>
            <a:off x="235974" y="2528313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Prime Numbers</a:t>
            </a:r>
            <a:br>
              <a:rPr lang="en-US" sz="2800" dirty="0"/>
            </a:br>
            <a:r>
              <a:rPr lang="en-US" sz="2800" dirty="0"/>
              <a:t>The loop starts from 2, so the number 2 is still considered prime.</a:t>
            </a:r>
            <a:br>
              <a:rPr lang="en-US" sz="2800" dirty="0"/>
            </a:br>
            <a:r>
              <a:rPr lang="en-US" sz="2800" dirty="0"/>
              <a:t>{2, 3, 5, …}</a:t>
            </a:r>
          </a:p>
          <a:p>
            <a:r>
              <a:rPr lang="en-US" sz="2800" dirty="0"/>
              <a:t>Thanks to the</a:t>
            </a:r>
            <a:r>
              <a:rPr lang="tr-TR" sz="2800" dirty="0"/>
              <a:t> break</a:t>
            </a:r>
            <a:r>
              <a:rPr lang="en-US" sz="2800" dirty="0"/>
              <a:t> statement, we exit the loop early when needed</a:t>
            </a:r>
          </a:p>
        </p:txBody>
      </p:sp>
    </p:spTree>
    <p:extLst>
      <p:ext uri="{BB962C8B-B14F-4D97-AF65-F5344CB8AC3E}">
        <p14:creationId xmlns:p14="http://schemas.microsoft.com/office/powerpoint/2010/main" val="103961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2993-A08B-ECCD-55F3-FF1177C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DD88D6-72A4-3159-8172-CB0634A68D21}"/>
              </a:ext>
            </a:extLst>
          </p:cNvPr>
          <p:cNvSpPr txBox="1"/>
          <p:nvPr/>
        </p:nvSpPr>
        <p:spPr>
          <a:xfrm>
            <a:off x="629265" y="263970"/>
            <a:ext cx="6096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n;</a:t>
            </a:r>
          </a:p>
          <a:p>
            <a:r>
              <a:rPr lang="tr-TR" dirty="0"/>
              <a:t>    </a:t>
            </a:r>
            <a:r>
              <a:rPr lang="tr-TR" dirty="0" err="1"/>
              <a:t>bool</a:t>
            </a:r>
            <a:r>
              <a:rPr lang="tr-TR" dirty="0"/>
              <a:t> </a:t>
            </a:r>
            <a:r>
              <a:rPr lang="tr-TR" dirty="0" err="1"/>
              <a:t>isPrime</a:t>
            </a:r>
            <a:r>
              <a:rPr lang="tr-TR" dirty="0"/>
              <a:t> = </a:t>
            </a:r>
            <a:r>
              <a:rPr lang="tr-TR" dirty="0" err="1"/>
              <a:t>true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Please</a:t>
            </a:r>
            <a:r>
              <a:rPr lang="tr-TR" dirty="0"/>
              <a:t> </a:t>
            </a:r>
            <a:r>
              <a:rPr lang="tr-TR" dirty="0" err="1"/>
              <a:t>enter</a:t>
            </a:r>
            <a:r>
              <a:rPr lang="tr-TR" dirty="0"/>
              <a:t> an </a:t>
            </a:r>
            <a:r>
              <a:rPr lang="tr-TR" dirty="0" err="1"/>
              <a:t>integer</a:t>
            </a:r>
            <a:r>
              <a:rPr lang="tr-TR" dirty="0"/>
              <a:t>: ";</a:t>
            </a:r>
          </a:p>
          <a:p>
            <a:r>
              <a:rPr lang="tr-TR" dirty="0"/>
              <a:t>    cin &gt;&gt; n;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2; i &lt; n; i++) {</a:t>
            </a:r>
          </a:p>
          <a:p>
            <a:r>
              <a:rPr lang="tr-TR" dirty="0"/>
              <a:t>        </a:t>
            </a:r>
            <a:r>
              <a:rPr lang="tr-TR" dirty="0" err="1"/>
              <a:t>if</a:t>
            </a:r>
            <a:r>
              <a:rPr lang="tr-TR" dirty="0"/>
              <a:t> (n % i == 0) {</a:t>
            </a:r>
          </a:p>
          <a:p>
            <a:r>
              <a:rPr lang="tr-TR" dirty="0"/>
              <a:t>            </a:t>
            </a:r>
            <a:r>
              <a:rPr lang="tr-TR" dirty="0" err="1"/>
              <a:t>isPrime</a:t>
            </a:r>
            <a:r>
              <a:rPr lang="tr-TR" dirty="0"/>
              <a:t> = </a:t>
            </a:r>
            <a:r>
              <a:rPr lang="tr-TR" dirty="0" err="1"/>
              <a:t>false</a:t>
            </a:r>
            <a:r>
              <a:rPr lang="tr-TR" dirty="0"/>
              <a:t>;</a:t>
            </a:r>
          </a:p>
          <a:p>
            <a:r>
              <a:rPr lang="tr-TR" dirty="0"/>
              <a:t>            break;</a:t>
            </a:r>
          </a:p>
          <a:p>
            <a:r>
              <a:rPr lang="tr-TR" dirty="0"/>
              <a:t>        }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isPrime</a:t>
            </a:r>
            <a:r>
              <a:rPr lang="tr-TR" dirty="0"/>
              <a:t>) {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yes</a:t>
            </a:r>
            <a:r>
              <a:rPr lang="tr-TR" dirty="0"/>
              <a:t>"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} else {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no</a:t>
            </a:r>
            <a:r>
              <a:rPr lang="tr-TR" dirty="0"/>
              <a:t>"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79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40BA4-3EEA-1AE2-ADB9-77666191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60F9-48BE-060E-FF9D-B94BE972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3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567883-9473-E7F9-00EB-C42DB08DDE9D}"/>
              </a:ext>
            </a:extLst>
          </p:cNvPr>
          <p:cNvSpPr txBox="1"/>
          <p:nvPr/>
        </p:nvSpPr>
        <p:spPr>
          <a:xfrm>
            <a:off x="1071716" y="5147665"/>
            <a:ext cx="985192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Schillaci numbers are a sequence defined by starting with 3 and 4, where each number is the sum of the two preceding numbers</a:t>
            </a:r>
            <a:r>
              <a:rPr lang="tr-TR" sz="2800" dirty="0"/>
              <a:t>.</a:t>
            </a:r>
            <a:endParaRPr lang="tr-TR" sz="2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C8791F-4BFD-4A03-BD73-1B4AD47A5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392" y="1257430"/>
            <a:ext cx="11233847" cy="351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3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8A96-5D97-0EBE-317A-06D450621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87F9D7-D90E-D293-A1C9-FA3FD25EF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615" y="726494"/>
            <a:ext cx="4374826" cy="46525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0133D5-7F1E-D887-1CAB-DC7EB7580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0776" y="850722"/>
            <a:ext cx="5450636" cy="161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375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B8F5D-B125-A739-33A9-A0F32C570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53BF-0A28-637B-8CD3-942BE078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48" y="0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3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362734-A627-6CB6-931D-550D59BBF0C6}"/>
              </a:ext>
            </a:extLst>
          </p:cNvPr>
          <p:cNvSpPr txBox="1"/>
          <p:nvPr/>
        </p:nvSpPr>
        <p:spPr>
          <a:xfrm>
            <a:off x="5653548" y="29497"/>
            <a:ext cx="6803923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sz="2200" dirty="0"/>
          </a:p>
          <a:p>
            <a:r>
              <a:rPr lang="tr-TR" sz="2200" dirty="0" err="1"/>
              <a:t>int</a:t>
            </a:r>
            <a:r>
              <a:rPr lang="tr-TR" sz="2200" dirty="0"/>
              <a:t> n;</a:t>
            </a:r>
          </a:p>
          <a:p>
            <a:r>
              <a:rPr lang="tr-TR" sz="2200" dirty="0"/>
              <a:t>    </a:t>
            </a:r>
            <a:r>
              <a:rPr lang="tr-TR" sz="2200" dirty="0" err="1"/>
              <a:t>cout</a:t>
            </a:r>
            <a:r>
              <a:rPr lang="tr-TR" sz="2200" dirty="0"/>
              <a:t> &lt;&lt; "</a:t>
            </a:r>
            <a:r>
              <a:rPr lang="tr-TR" sz="2200" dirty="0" err="1"/>
              <a:t>Please</a:t>
            </a:r>
            <a:r>
              <a:rPr lang="tr-TR" sz="2200" dirty="0"/>
              <a:t> </a:t>
            </a:r>
            <a:r>
              <a:rPr lang="tr-TR" sz="2200" dirty="0" err="1"/>
              <a:t>enter</a:t>
            </a:r>
            <a:r>
              <a:rPr lang="tr-TR" sz="2200" dirty="0"/>
              <a:t> an </a:t>
            </a:r>
            <a:r>
              <a:rPr lang="tr-TR" sz="2200" dirty="0" err="1"/>
              <a:t>integer</a:t>
            </a:r>
            <a:r>
              <a:rPr lang="tr-TR" sz="2200" dirty="0"/>
              <a:t>: ";</a:t>
            </a:r>
          </a:p>
          <a:p>
            <a:r>
              <a:rPr lang="tr-TR" sz="2200" dirty="0"/>
              <a:t>    cin &gt;&gt; n;</a:t>
            </a:r>
          </a:p>
          <a:p>
            <a:r>
              <a:rPr lang="tr-TR" sz="2200" dirty="0"/>
              <a:t>    </a:t>
            </a:r>
            <a:r>
              <a:rPr lang="tr-TR" sz="2200" dirty="0" err="1"/>
              <a:t>int</a:t>
            </a:r>
            <a:r>
              <a:rPr lang="tr-TR" sz="2200" dirty="0"/>
              <a:t> </a:t>
            </a:r>
            <a:r>
              <a:rPr lang="tr-TR" sz="2200" dirty="0" err="1"/>
              <a:t>first</a:t>
            </a:r>
            <a:r>
              <a:rPr lang="tr-TR" sz="2200" dirty="0"/>
              <a:t> = 3, </a:t>
            </a:r>
            <a:r>
              <a:rPr lang="tr-TR" sz="2200" dirty="0" err="1"/>
              <a:t>second</a:t>
            </a:r>
            <a:r>
              <a:rPr lang="tr-TR" sz="2200" dirty="0"/>
              <a:t> = 4, </a:t>
            </a:r>
            <a:r>
              <a:rPr lang="tr-TR" sz="2200" dirty="0" err="1"/>
              <a:t>now</a:t>
            </a:r>
            <a:r>
              <a:rPr lang="tr-TR" sz="2200" dirty="0"/>
              <a:t> = 0;</a:t>
            </a:r>
          </a:p>
          <a:p>
            <a:r>
              <a:rPr lang="tr-TR" sz="2200" dirty="0"/>
              <a:t>    </a:t>
            </a:r>
            <a:r>
              <a:rPr lang="tr-TR" sz="2200" dirty="0" err="1"/>
              <a:t>if</a:t>
            </a:r>
            <a:r>
              <a:rPr lang="tr-TR" sz="2200" dirty="0"/>
              <a:t> (n == 1) {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cout</a:t>
            </a:r>
            <a:r>
              <a:rPr lang="tr-TR" sz="2200" dirty="0"/>
              <a:t> &lt;&lt; n &lt;&lt; " </a:t>
            </a:r>
            <a:r>
              <a:rPr lang="tr-TR" sz="2200" dirty="0" err="1"/>
              <a:t>st</a:t>
            </a:r>
            <a:r>
              <a:rPr lang="tr-TR" sz="2200" dirty="0"/>
              <a:t> </a:t>
            </a:r>
            <a:r>
              <a:rPr lang="tr-TR" sz="2200" dirty="0" err="1"/>
              <a:t>Schillaci</a:t>
            </a:r>
            <a:r>
              <a:rPr lang="tr-TR" sz="2200" dirty="0"/>
              <a:t> is: " &lt;&lt; </a:t>
            </a:r>
            <a:r>
              <a:rPr lang="tr-TR" sz="2200" dirty="0" err="1"/>
              <a:t>first</a:t>
            </a:r>
            <a:r>
              <a:rPr lang="tr-TR" sz="2200" dirty="0"/>
              <a:t> &lt;&lt; </a:t>
            </a:r>
            <a:r>
              <a:rPr lang="tr-TR" sz="2200" dirty="0" err="1"/>
              <a:t>endl</a:t>
            </a:r>
            <a:r>
              <a:rPr lang="tr-TR" sz="2200" dirty="0"/>
              <a:t>;</a:t>
            </a:r>
          </a:p>
          <a:p>
            <a:r>
              <a:rPr lang="tr-TR" sz="2200" dirty="0"/>
              <a:t>    }</a:t>
            </a:r>
          </a:p>
          <a:p>
            <a:r>
              <a:rPr lang="tr-TR" sz="2200" dirty="0"/>
              <a:t>    else </a:t>
            </a:r>
            <a:r>
              <a:rPr lang="tr-TR" sz="2200" dirty="0" err="1"/>
              <a:t>if</a:t>
            </a:r>
            <a:r>
              <a:rPr lang="tr-TR" sz="2200" dirty="0"/>
              <a:t> (n == 2) {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cout</a:t>
            </a:r>
            <a:r>
              <a:rPr lang="tr-TR" sz="2200" dirty="0"/>
              <a:t> &lt;&lt; n &lt;&lt; " </a:t>
            </a:r>
            <a:r>
              <a:rPr lang="tr-TR" sz="2200" dirty="0" err="1"/>
              <a:t>nd</a:t>
            </a:r>
            <a:r>
              <a:rPr lang="tr-TR" sz="2200" dirty="0"/>
              <a:t> </a:t>
            </a:r>
            <a:r>
              <a:rPr lang="tr-TR" sz="2200" dirty="0" err="1"/>
              <a:t>Schillaci</a:t>
            </a:r>
            <a:r>
              <a:rPr lang="tr-TR" sz="2200" dirty="0"/>
              <a:t> is: " &lt;&lt; </a:t>
            </a:r>
            <a:r>
              <a:rPr lang="tr-TR" sz="2200" dirty="0" err="1"/>
              <a:t>second</a:t>
            </a:r>
            <a:r>
              <a:rPr lang="tr-TR" sz="2200" dirty="0"/>
              <a:t> &lt;&lt; </a:t>
            </a:r>
            <a:r>
              <a:rPr lang="tr-TR" sz="2200" dirty="0" err="1"/>
              <a:t>endl</a:t>
            </a:r>
            <a:r>
              <a:rPr lang="tr-TR" sz="2200" dirty="0"/>
              <a:t>;</a:t>
            </a:r>
          </a:p>
          <a:p>
            <a:r>
              <a:rPr lang="tr-TR" sz="2200" dirty="0"/>
              <a:t>    }</a:t>
            </a:r>
          </a:p>
          <a:p>
            <a:r>
              <a:rPr lang="tr-TR" sz="2200" dirty="0"/>
              <a:t>    else {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for</a:t>
            </a:r>
            <a:r>
              <a:rPr lang="tr-TR" sz="2200" dirty="0"/>
              <a:t> (</a:t>
            </a:r>
            <a:r>
              <a:rPr lang="tr-TR" sz="2200" dirty="0" err="1"/>
              <a:t>int</a:t>
            </a:r>
            <a:r>
              <a:rPr lang="tr-TR" sz="2200" dirty="0"/>
              <a:t> i = 3; i &lt;= n; i++) {</a:t>
            </a:r>
          </a:p>
          <a:p>
            <a:r>
              <a:rPr lang="tr-TR" sz="2200" dirty="0"/>
              <a:t>            </a:t>
            </a:r>
            <a:r>
              <a:rPr lang="tr-TR" sz="2200" dirty="0" err="1"/>
              <a:t>now</a:t>
            </a:r>
            <a:r>
              <a:rPr lang="tr-TR" sz="2200" dirty="0"/>
              <a:t> = </a:t>
            </a:r>
            <a:r>
              <a:rPr lang="tr-TR" sz="2200" dirty="0" err="1"/>
              <a:t>first</a:t>
            </a:r>
            <a:r>
              <a:rPr lang="tr-TR" sz="2200" dirty="0"/>
              <a:t> + </a:t>
            </a:r>
            <a:r>
              <a:rPr lang="tr-TR" sz="2200" dirty="0" err="1"/>
              <a:t>second</a:t>
            </a:r>
            <a:r>
              <a:rPr lang="tr-TR" sz="2200" dirty="0"/>
              <a:t>;</a:t>
            </a:r>
          </a:p>
          <a:p>
            <a:r>
              <a:rPr lang="tr-TR" sz="2200" dirty="0"/>
              <a:t>            </a:t>
            </a:r>
            <a:r>
              <a:rPr lang="tr-TR" sz="2200" dirty="0" err="1"/>
              <a:t>first</a:t>
            </a:r>
            <a:r>
              <a:rPr lang="tr-TR" sz="2200" dirty="0"/>
              <a:t> = </a:t>
            </a:r>
            <a:r>
              <a:rPr lang="tr-TR" sz="2200" dirty="0" err="1"/>
              <a:t>second</a:t>
            </a:r>
            <a:r>
              <a:rPr lang="tr-TR" sz="2200" dirty="0"/>
              <a:t>;</a:t>
            </a:r>
          </a:p>
          <a:p>
            <a:r>
              <a:rPr lang="tr-TR" sz="2200" dirty="0"/>
              <a:t>            </a:t>
            </a:r>
            <a:r>
              <a:rPr lang="tr-TR" sz="2200" dirty="0" err="1"/>
              <a:t>second</a:t>
            </a:r>
            <a:r>
              <a:rPr lang="tr-TR" sz="2200" dirty="0"/>
              <a:t> = </a:t>
            </a:r>
            <a:r>
              <a:rPr lang="tr-TR" sz="2200" dirty="0" err="1"/>
              <a:t>now</a:t>
            </a:r>
            <a:r>
              <a:rPr lang="tr-TR" sz="2200" dirty="0"/>
              <a:t>;</a:t>
            </a:r>
          </a:p>
          <a:p>
            <a:r>
              <a:rPr lang="tr-TR" sz="2200" dirty="0"/>
              <a:t>        }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cout</a:t>
            </a:r>
            <a:r>
              <a:rPr lang="tr-TR" sz="2200" dirty="0"/>
              <a:t> &lt;&lt; n &lt;&lt; "</a:t>
            </a:r>
            <a:r>
              <a:rPr lang="tr-TR" sz="2200" dirty="0" err="1"/>
              <a:t>th</a:t>
            </a:r>
            <a:r>
              <a:rPr lang="tr-TR" sz="2200" dirty="0"/>
              <a:t> </a:t>
            </a:r>
            <a:r>
              <a:rPr lang="tr-TR" sz="2200" dirty="0" err="1"/>
              <a:t>Schillaci</a:t>
            </a:r>
            <a:r>
              <a:rPr lang="tr-TR" sz="2200" dirty="0"/>
              <a:t> is: " &lt;&lt; </a:t>
            </a:r>
            <a:r>
              <a:rPr lang="tr-TR" sz="2200" dirty="0" err="1"/>
              <a:t>now</a:t>
            </a:r>
            <a:r>
              <a:rPr lang="tr-TR" sz="2200" dirty="0"/>
              <a:t> &lt;&lt; </a:t>
            </a:r>
            <a:r>
              <a:rPr lang="tr-TR" sz="2200" dirty="0" err="1"/>
              <a:t>endl</a:t>
            </a:r>
            <a:r>
              <a:rPr lang="tr-TR" sz="2200" dirty="0"/>
              <a:t>;</a:t>
            </a:r>
          </a:p>
          <a:p>
            <a:r>
              <a:rPr lang="tr-TR" sz="2200" dirty="0"/>
              <a:t>    }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0399E86-4609-A680-F042-F53E4A5C9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93271"/>
              </p:ext>
            </p:extLst>
          </p:nvPr>
        </p:nvGraphicFramePr>
        <p:xfrm>
          <a:off x="395748" y="1508760"/>
          <a:ext cx="5372687" cy="731520"/>
        </p:xfrm>
        <a:graphic>
          <a:graphicData uri="http://schemas.openxmlformats.org/drawingml/2006/table">
            <a:tbl>
              <a:tblPr/>
              <a:tblGrid>
                <a:gridCol w="5372687">
                  <a:extLst>
                    <a:ext uri="{9D8B030D-6E8A-4147-A177-3AD203B41FA5}">
                      <a16:colId xmlns:a16="http://schemas.microsoft.com/office/drawing/2014/main" val="8506756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b="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177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282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479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77B4-B659-0134-A444-3013D502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B4810A5-A188-5B7F-DEF8-2D2FB1F31C5B}"/>
              </a:ext>
            </a:extLst>
          </p:cNvPr>
          <p:cNvSpPr txBox="1"/>
          <p:nvPr/>
        </p:nvSpPr>
        <p:spPr>
          <a:xfrm>
            <a:off x="865239" y="668362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n;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Please</a:t>
            </a:r>
            <a:r>
              <a:rPr lang="tr-TR" dirty="0"/>
              <a:t> </a:t>
            </a:r>
            <a:r>
              <a:rPr lang="tr-TR" dirty="0" err="1"/>
              <a:t>enter</a:t>
            </a:r>
            <a:r>
              <a:rPr lang="tr-TR" dirty="0"/>
              <a:t> an </a:t>
            </a:r>
            <a:r>
              <a:rPr lang="tr-TR" dirty="0" err="1"/>
              <a:t>integer</a:t>
            </a:r>
            <a:r>
              <a:rPr lang="tr-TR" dirty="0"/>
              <a:t>: ";</a:t>
            </a:r>
          </a:p>
          <a:p>
            <a:r>
              <a:rPr lang="tr-TR" dirty="0"/>
              <a:t>    cin &gt;&gt; n;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= 3, </a:t>
            </a:r>
            <a:r>
              <a:rPr lang="tr-TR" dirty="0" err="1"/>
              <a:t>second</a:t>
            </a:r>
            <a:r>
              <a:rPr lang="tr-TR" dirty="0"/>
              <a:t> = 4, </a:t>
            </a:r>
            <a:r>
              <a:rPr lang="tr-TR" dirty="0" err="1"/>
              <a:t>now</a:t>
            </a:r>
            <a:r>
              <a:rPr lang="tr-TR" dirty="0"/>
              <a:t> = 0;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(n == 1) {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n &lt;&lt; " </a:t>
            </a:r>
            <a:r>
              <a:rPr lang="tr-TR" dirty="0" err="1"/>
              <a:t>st</a:t>
            </a:r>
            <a:r>
              <a:rPr lang="tr-TR" dirty="0"/>
              <a:t> </a:t>
            </a:r>
            <a:r>
              <a:rPr lang="tr-TR" dirty="0" err="1"/>
              <a:t>Schillaci</a:t>
            </a:r>
            <a:r>
              <a:rPr lang="tr-TR" dirty="0"/>
              <a:t> is: " &lt;&lt; </a:t>
            </a:r>
            <a:r>
              <a:rPr lang="tr-TR" dirty="0" err="1"/>
              <a:t>first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23D41-5795-BF19-A653-6C016E5DE08D}"/>
              </a:ext>
            </a:extLst>
          </p:cNvPr>
          <p:cNvSpPr txBox="1"/>
          <p:nvPr/>
        </p:nvSpPr>
        <p:spPr>
          <a:xfrm>
            <a:off x="6302477" y="668362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 else </a:t>
            </a:r>
            <a:r>
              <a:rPr lang="tr-TR" dirty="0" err="1"/>
              <a:t>if</a:t>
            </a:r>
            <a:r>
              <a:rPr lang="tr-TR" dirty="0"/>
              <a:t> (n == 2) {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n &lt;&lt; " </a:t>
            </a:r>
            <a:r>
              <a:rPr lang="tr-TR" dirty="0" err="1"/>
              <a:t>nd</a:t>
            </a:r>
            <a:r>
              <a:rPr lang="tr-TR" dirty="0"/>
              <a:t> </a:t>
            </a:r>
            <a:r>
              <a:rPr lang="tr-TR" dirty="0" err="1"/>
              <a:t>Schillaci</a:t>
            </a:r>
            <a:r>
              <a:rPr lang="tr-TR" dirty="0"/>
              <a:t> is: " &lt;&lt; </a:t>
            </a:r>
            <a:r>
              <a:rPr lang="tr-TR" dirty="0" err="1"/>
              <a:t>second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   else {</a:t>
            </a:r>
          </a:p>
          <a:p>
            <a:r>
              <a:rPr lang="tr-TR" dirty="0"/>
              <a:t>    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3; i &lt;= n; i++) {</a:t>
            </a:r>
          </a:p>
          <a:p>
            <a:r>
              <a:rPr lang="tr-TR" dirty="0"/>
              <a:t>            </a:t>
            </a:r>
            <a:r>
              <a:rPr lang="tr-TR" dirty="0" err="1"/>
              <a:t>now</a:t>
            </a:r>
            <a:r>
              <a:rPr lang="tr-TR" dirty="0"/>
              <a:t> = </a:t>
            </a:r>
            <a:r>
              <a:rPr lang="tr-TR" dirty="0" err="1"/>
              <a:t>first</a:t>
            </a:r>
            <a:r>
              <a:rPr lang="tr-TR" dirty="0"/>
              <a:t> + </a:t>
            </a:r>
            <a:r>
              <a:rPr lang="tr-TR" dirty="0" err="1"/>
              <a:t>second</a:t>
            </a:r>
            <a:r>
              <a:rPr lang="tr-TR" dirty="0"/>
              <a:t>;</a:t>
            </a:r>
          </a:p>
          <a:p>
            <a:r>
              <a:rPr lang="tr-TR" dirty="0"/>
              <a:t>            </a:t>
            </a:r>
            <a:r>
              <a:rPr lang="tr-TR" dirty="0" err="1"/>
              <a:t>first</a:t>
            </a:r>
            <a:r>
              <a:rPr lang="tr-TR" dirty="0"/>
              <a:t> = </a:t>
            </a:r>
            <a:r>
              <a:rPr lang="tr-TR" dirty="0" err="1"/>
              <a:t>second</a:t>
            </a:r>
            <a:r>
              <a:rPr lang="tr-TR" dirty="0"/>
              <a:t>;</a:t>
            </a:r>
          </a:p>
          <a:p>
            <a:r>
              <a:rPr lang="tr-TR" dirty="0"/>
              <a:t>            </a:t>
            </a:r>
            <a:r>
              <a:rPr lang="tr-TR" dirty="0" err="1"/>
              <a:t>second</a:t>
            </a:r>
            <a:r>
              <a:rPr lang="tr-TR" dirty="0"/>
              <a:t> = </a:t>
            </a:r>
            <a:r>
              <a:rPr lang="tr-TR" dirty="0" err="1"/>
              <a:t>now</a:t>
            </a:r>
            <a:r>
              <a:rPr lang="tr-TR" dirty="0"/>
              <a:t>;</a:t>
            </a:r>
          </a:p>
          <a:p>
            <a:r>
              <a:rPr lang="tr-TR" dirty="0"/>
              <a:t>        }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n &lt;&lt; "</a:t>
            </a:r>
            <a:r>
              <a:rPr lang="tr-TR" dirty="0" err="1"/>
              <a:t>th</a:t>
            </a:r>
            <a:r>
              <a:rPr lang="tr-TR" dirty="0"/>
              <a:t> </a:t>
            </a:r>
            <a:r>
              <a:rPr lang="tr-TR" dirty="0" err="1"/>
              <a:t>Schillaci</a:t>
            </a:r>
            <a:r>
              <a:rPr lang="tr-TR" dirty="0"/>
              <a:t> is: " &lt;&lt; </a:t>
            </a:r>
            <a:r>
              <a:rPr lang="tr-TR" dirty="0" err="1"/>
              <a:t>now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}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088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26913</TotalTime>
  <Words>797</Words>
  <Application>Microsoft Office PowerPoint</Application>
  <PresentationFormat>Widescreen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Courier New</vt:lpstr>
      <vt:lpstr>Office Theme</vt:lpstr>
      <vt:lpstr>EEE146 PROGRAMMING-I  5. Experiment</vt:lpstr>
      <vt:lpstr>TASK 1</vt:lpstr>
      <vt:lpstr>TASK 2</vt:lpstr>
      <vt:lpstr>HINTS FOR TASK 2</vt:lpstr>
      <vt:lpstr>PowerPoint Presentation</vt:lpstr>
      <vt:lpstr>TASK 3</vt:lpstr>
      <vt:lpstr>PowerPoint Presentation</vt:lpstr>
      <vt:lpstr>HINTS FOR TASK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2</cp:revision>
  <dcterms:created xsi:type="dcterms:W3CDTF">2025-03-09T10:22:09Z</dcterms:created>
  <dcterms:modified xsi:type="dcterms:W3CDTF">2026-04-15T07:06:56Z</dcterms:modified>
</cp:coreProperties>
</file>