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6" r:id="rId3"/>
    <p:sldId id="293" r:id="rId4"/>
    <p:sldId id="309" r:id="rId5"/>
    <p:sldId id="307" r:id="rId6"/>
    <p:sldId id="310" r:id="rId7"/>
    <p:sldId id="308" r:id="rId8"/>
    <p:sldId id="286" r:id="rId9"/>
    <p:sldId id="283" r:id="rId10"/>
    <p:sldId id="279" r:id="rId11"/>
    <p:sldId id="292" r:id="rId12"/>
    <p:sldId id="295" r:id="rId13"/>
    <p:sldId id="297" r:id="rId14"/>
    <p:sldId id="296" r:id="rId15"/>
    <p:sldId id="311" r:id="rId16"/>
    <p:sldId id="304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E44B27-79C8-4C45-BEEF-7F88AC30F8F1}" v="29" dt="2026-03-04T23:34:24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undo custSel delSld modSld">
      <pc:chgData name="ALI HAZAR" userId="6459ffa5bb440721" providerId="LiveId" clId="{4BC8B022-71E3-4914-8DDB-9D1520002E10}" dt="2026-03-04T23:37:25.776" v="395" actId="47"/>
      <pc:docMkLst>
        <pc:docMk/>
      </pc:docMkLst>
      <pc:sldChg chg="modSp mod">
        <pc:chgData name="ALI HAZAR" userId="6459ffa5bb440721" providerId="LiveId" clId="{4BC8B022-71E3-4914-8DDB-9D1520002E10}" dt="2026-02-21T18:32:09.422" v="7" actId="20577"/>
        <pc:sldMkLst>
          <pc:docMk/>
          <pc:sldMk cId="0" sldId="257"/>
        </pc:sldMkLst>
        <pc:spChg chg="mod">
          <ac:chgData name="ALI HAZAR" userId="6459ffa5bb440721" providerId="LiveId" clId="{4BC8B022-71E3-4914-8DDB-9D1520002E10}" dt="2026-02-21T18:32:02.661" v="0" actId="20577"/>
          <ac:spMkLst>
            <pc:docMk/>
            <pc:sldMk cId="0" sldId="257"/>
            <ac:spMk id="3077" creationId="{C88B4856-6D47-8ED8-82C0-44DB6D251E5E}"/>
          </ac:spMkLst>
        </pc:spChg>
        <pc:spChg chg="mod">
          <ac:chgData name="ALI HAZAR" userId="6459ffa5bb440721" providerId="LiveId" clId="{4BC8B022-71E3-4914-8DDB-9D1520002E10}" dt="2026-02-21T18:32:09.422" v="7" actId="20577"/>
          <ac:spMkLst>
            <pc:docMk/>
            <pc:sldMk cId="0" sldId="257"/>
            <ac:spMk id="14338" creationId="{82EF3908-6C5C-A09B-8969-4D78D736192F}"/>
          </ac:spMkLst>
        </pc:spChg>
      </pc:sldChg>
      <pc:sldChg chg="del">
        <pc:chgData name="ALI HAZAR" userId="6459ffa5bb440721" providerId="LiveId" clId="{4BC8B022-71E3-4914-8DDB-9D1520002E10}" dt="2026-03-04T23:27:28.503" v="179" actId="47"/>
        <pc:sldMkLst>
          <pc:docMk/>
          <pc:sldMk cId="692585381" sldId="259"/>
        </pc:sldMkLst>
      </pc:sldChg>
      <pc:sldChg chg="del">
        <pc:chgData name="ALI HAZAR" userId="6459ffa5bb440721" providerId="LiveId" clId="{4BC8B022-71E3-4914-8DDB-9D1520002E10}" dt="2026-03-04T23:27:29.506" v="180" actId="47"/>
        <pc:sldMkLst>
          <pc:docMk/>
          <pc:sldMk cId="2427068129" sldId="280"/>
        </pc:sldMkLst>
      </pc:sldChg>
      <pc:sldChg chg="del">
        <pc:chgData name="ALI HAZAR" userId="6459ffa5bb440721" providerId="LiveId" clId="{4BC8B022-71E3-4914-8DDB-9D1520002E10}" dt="2026-03-04T23:27:35.485" v="182" actId="47"/>
        <pc:sldMkLst>
          <pc:docMk/>
          <pc:sldMk cId="289183460" sldId="281"/>
        </pc:sldMkLst>
      </pc:sldChg>
      <pc:sldChg chg="del">
        <pc:chgData name="ALI HAZAR" userId="6459ffa5bb440721" providerId="LiveId" clId="{4BC8B022-71E3-4914-8DDB-9D1520002E10}" dt="2026-03-04T23:27:31.028" v="181" actId="47"/>
        <pc:sldMkLst>
          <pc:docMk/>
          <pc:sldMk cId="230167946" sldId="282"/>
        </pc:sldMkLst>
      </pc:sldChg>
      <pc:sldChg chg="modSp mod">
        <pc:chgData name="ALI HAZAR" userId="6459ffa5bb440721" providerId="LiveId" clId="{4BC8B022-71E3-4914-8DDB-9D1520002E10}" dt="2026-03-04T23:29:41.110" v="196" actId="113"/>
        <pc:sldMkLst>
          <pc:docMk/>
          <pc:sldMk cId="3235318195" sldId="283"/>
        </pc:sldMkLst>
        <pc:spChg chg="mod">
          <ac:chgData name="ALI HAZAR" userId="6459ffa5bb440721" providerId="LiveId" clId="{4BC8B022-71E3-4914-8DDB-9D1520002E10}" dt="2026-03-04T23:29:41.110" v="196" actId="113"/>
          <ac:spMkLst>
            <pc:docMk/>
            <pc:sldMk cId="3235318195" sldId="283"/>
            <ac:spMk id="3" creationId="{78BD9703-8894-4BC8-8268-D5F4C59A6D83}"/>
          </ac:spMkLst>
        </pc:spChg>
        <pc:spChg chg="mod">
          <ac:chgData name="ALI HAZAR" userId="6459ffa5bb440721" providerId="LiveId" clId="{4BC8B022-71E3-4914-8DDB-9D1520002E10}" dt="2026-03-04T23:27:42.075" v="183" actId="13926"/>
          <ac:spMkLst>
            <pc:docMk/>
            <pc:sldMk cId="3235318195" sldId="283"/>
            <ac:spMk id="7" creationId="{41EC48C7-4DFF-93F0-BFBA-66955173E2AE}"/>
          </ac:spMkLst>
        </pc:spChg>
      </pc:sldChg>
      <pc:sldChg chg="del">
        <pc:chgData name="ALI HAZAR" userId="6459ffa5bb440721" providerId="LiveId" clId="{4BC8B022-71E3-4914-8DDB-9D1520002E10}" dt="2026-03-04T23:29:57.240" v="197" actId="47"/>
        <pc:sldMkLst>
          <pc:docMk/>
          <pc:sldMk cId="3113830403" sldId="284"/>
        </pc:sldMkLst>
      </pc:sldChg>
      <pc:sldChg chg="del">
        <pc:chgData name="ALI HAZAR" userId="6459ffa5bb440721" providerId="LiveId" clId="{4BC8B022-71E3-4914-8DDB-9D1520002E10}" dt="2026-03-04T23:31:42.210" v="199" actId="47"/>
        <pc:sldMkLst>
          <pc:docMk/>
          <pc:sldMk cId="3565460273" sldId="285"/>
        </pc:sldMkLst>
      </pc:sldChg>
      <pc:sldChg chg="modSp mod">
        <pc:chgData name="ALI HAZAR" userId="6459ffa5bb440721" providerId="LiveId" clId="{4BC8B022-71E3-4914-8DDB-9D1520002E10}" dt="2026-03-04T23:26:56.992" v="178" actId="20577"/>
        <pc:sldMkLst>
          <pc:docMk/>
          <pc:sldMk cId="1894643462" sldId="286"/>
        </pc:sldMkLst>
        <pc:spChg chg="mod">
          <ac:chgData name="ALI HAZAR" userId="6459ffa5bb440721" providerId="LiveId" clId="{4BC8B022-71E3-4914-8DDB-9D1520002E10}" dt="2026-03-04T23:26:30.320" v="76" actId="20577"/>
          <ac:spMkLst>
            <pc:docMk/>
            <pc:sldMk cId="1894643462" sldId="286"/>
            <ac:spMk id="3" creationId="{3747398D-1B85-F1F9-D806-8113684C70AD}"/>
          </ac:spMkLst>
        </pc:spChg>
        <pc:spChg chg="mod">
          <ac:chgData name="ALI HAZAR" userId="6459ffa5bb440721" providerId="LiveId" clId="{4BC8B022-71E3-4914-8DDB-9D1520002E10}" dt="2026-03-04T23:26:56.992" v="178" actId="20577"/>
          <ac:spMkLst>
            <pc:docMk/>
            <pc:sldMk cId="1894643462" sldId="286"/>
            <ac:spMk id="5" creationId="{40EDC9D2-C361-3008-1001-3DE17857512B}"/>
          </ac:spMkLst>
        </pc:spChg>
      </pc:sldChg>
      <pc:sldChg chg="del">
        <pc:chgData name="ALI HAZAR" userId="6459ffa5bb440721" providerId="LiveId" clId="{4BC8B022-71E3-4914-8DDB-9D1520002E10}" dt="2026-03-04T23:31:43.622" v="200" actId="47"/>
        <pc:sldMkLst>
          <pc:docMk/>
          <pc:sldMk cId="622953983" sldId="287"/>
        </pc:sldMkLst>
      </pc:sldChg>
      <pc:sldChg chg="del">
        <pc:chgData name="ALI HAZAR" userId="6459ffa5bb440721" providerId="LiveId" clId="{4BC8B022-71E3-4914-8DDB-9D1520002E10}" dt="2026-03-04T23:31:45.548" v="201" actId="47"/>
        <pc:sldMkLst>
          <pc:docMk/>
          <pc:sldMk cId="3689041804" sldId="288"/>
        </pc:sldMkLst>
      </pc:sldChg>
      <pc:sldChg chg="del">
        <pc:chgData name="ALI HAZAR" userId="6459ffa5bb440721" providerId="LiveId" clId="{4BC8B022-71E3-4914-8DDB-9D1520002E10}" dt="2026-03-04T23:31:47.045" v="202" actId="47"/>
        <pc:sldMkLst>
          <pc:docMk/>
          <pc:sldMk cId="182048155" sldId="289"/>
        </pc:sldMkLst>
      </pc:sldChg>
      <pc:sldChg chg="del">
        <pc:chgData name="ALI HAZAR" userId="6459ffa5bb440721" providerId="LiveId" clId="{4BC8B022-71E3-4914-8DDB-9D1520002E10}" dt="2026-03-04T23:30:03.500" v="198" actId="47"/>
        <pc:sldMkLst>
          <pc:docMk/>
          <pc:sldMk cId="405446691" sldId="291"/>
        </pc:sldMkLst>
      </pc:sldChg>
      <pc:sldChg chg="modSp mod">
        <pc:chgData name="ALI HAZAR" userId="6459ffa5bb440721" providerId="LiveId" clId="{4BC8B022-71E3-4914-8DDB-9D1520002E10}" dt="2026-03-04T20:19:15.976" v="19" actId="20577"/>
        <pc:sldMkLst>
          <pc:docMk/>
          <pc:sldMk cId="999809242" sldId="293"/>
        </pc:sldMkLst>
        <pc:spChg chg="mod">
          <ac:chgData name="ALI HAZAR" userId="6459ffa5bb440721" providerId="LiveId" clId="{4BC8B022-71E3-4914-8DDB-9D1520002E10}" dt="2026-03-04T20:19:15.976" v="19" actId="20577"/>
          <ac:spMkLst>
            <pc:docMk/>
            <pc:sldMk cId="999809242" sldId="293"/>
            <ac:spMk id="12" creationId="{10367602-6CA5-A630-DB74-CEFCA3F29CA2}"/>
          </ac:spMkLst>
        </pc:spChg>
      </pc:sldChg>
      <pc:sldChg chg="del">
        <pc:chgData name="ALI HAZAR" userId="6459ffa5bb440721" providerId="LiveId" clId="{4BC8B022-71E3-4914-8DDB-9D1520002E10}" dt="2026-03-04T23:31:49.235" v="203" actId="47"/>
        <pc:sldMkLst>
          <pc:docMk/>
          <pc:sldMk cId="3667589778" sldId="294"/>
        </pc:sldMkLst>
      </pc:sldChg>
      <pc:sldChg chg="addSp delSp modSp mod">
        <pc:chgData name="ALI HAZAR" userId="6459ffa5bb440721" providerId="LiveId" clId="{4BC8B022-71E3-4914-8DDB-9D1520002E10}" dt="2026-03-04T23:32:41.560" v="225" actId="1076"/>
        <pc:sldMkLst>
          <pc:docMk/>
          <pc:sldMk cId="510479220" sldId="295"/>
        </pc:sldMkLst>
        <pc:spChg chg="mod">
          <ac:chgData name="ALI HAZAR" userId="6459ffa5bb440721" providerId="LiveId" clId="{4BC8B022-71E3-4914-8DDB-9D1520002E10}" dt="2026-03-04T23:32:41.560" v="225" actId="1076"/>
          <ac:spMkLst>
            <pc:docMk/>
            <pc:sldMk cId="510479220" sldId="295"/>
            <ac:spMk id="2" creationId="{A7B753BF-0A28-637B-8CD3-942BE0783193}"/>
          </ac:spMkLst>
        </pc:spChg>
        <pc:spChg chg="del">
          <ac:chgData name="ALI HAZAR" userId="6459ffa5bb440721" providerId="LiveId" clId="{4BC8B022-71E3-4914-8DDB-9D1520002E10}" dt="2026-03-04T23:32:01.440" v="204" actId="478"/>
          <ac:spMkLst>
            <pc:docMk/>
            <pc:sldMk cId="510479220" sldId="295"/>
            <ac:spMk id="3" creationId="{2E952E9D-D9C3-3E27-B34B-8EC234784CCC}"/>
          </ac:spMkLst>
        </pc:spChg>
        <pc:spChg chg="add del mod">
          <ac:chgData name="ALI HAZAR" userId="6459ffa5bb440721" providerId="LiveId" clId="{4BC8B022-71E3-4914-8DDB-9D1520002E10}" dt="2026-03-04T23:32:04.443" v="205" actId="478"/>
          <ac:spMkLst>
            <pc:docMk/>
            <pc:sldMk cId="510479220" sldId="295"/>
            <ac:spMk id="8" creationId="{E40F13D1-CBDE-FC02-55D6-BD8954BD54DD}"/>
          </ac:spMkLst>
        </pc:spChg>
        <pc:spChg chg="add mod">
          <ac:chgData name="ALI HAZAR" userId="6459ffa5bb440721" providerId="LiveId" clId="{4BC8B022-71E3-4914-8DDB-9D1520002E10}" dt="2026-03-04T23:32:34.215" v="224" actId="20577"/>
          <ac:spMkLst>
            <pc:docMk/>
            <pc:sldMk cId="510479220" sldId="295"/>
            <ac:spMk id="9" creationId="{778B0431-57B8-BABE-1114-95FB2FCBB22F}"/>
          </ac:spMkLst>
        </pc:spChg>
      </pc:sldChg>
      <pc:sldChg chg="del">
        <pc:chgData name="ALI HAZAR" userId="6459ffa5bb440721" providerId="LiveId" clId="{4BC8B022-71E3-4914-8DDB-9D1520002E10}" dt="2026-03-04T23:32:55.184" v="226" actId="47"/>
        <pc:sldMkLst>
          <pc:docMk/>
          <pc:sldMk cId="1196846644" sldId="298"/>
        </pc:sldMkLst>
      </pc:sldChg>
      <pc:sldChg chg="del">
        <pc:chgData name="ALI HAZAR" userId="6459ffa5bb440721" providerId="LiveId" clId="{4BC8B022-71E3-4914-8DDB-9D1520002E10}" dt="2026-03-04T23:33:01.705" v="227" actId="47"/>
        <pc:sldMkLst>
          <pc:docMk/>
          <pc:sldMk cId="429164964" sldId="299"/>
        </pc:sldMkLst>
      </pc:sldChg>
      <pc:sldChg chg="del">
        <pc:chgData name="ALI HAZAR" userId="6459ffa5bb440721" providerId="LiveId" clId="{4BC8B022-71E3-4914-8DDB-9D1520002E10}" dt="2026-03-04T23:33:03.155" v="228" actId="47"/>
        <pc:sldMkLst>
          <pc:docMk/>
          <pc:sldMk cId="3314689858" sldId="300"/>
        </pc:sldMkLst>
      </pc:sldChg>
      <pc:sldChg chg="del">
        <pc:chgData name="ALI HAZAR" userId="6459ffa5bb440721" providerId="LiveId" clId="{4BC8B022-71E3-4914-8DDB-9D1520002E10}" dt="2026-03-04T23:33:05.730" v="229" actId="47"/>
        <pc:sldMkLst>
          <pc:docMk/>
          <pc:sldMk cId="3103722763" sldId="301"/>
        </pc:sldMkLst>
      </pc:sldChg>
      <pc:sldChg chg="del">
        <pc:chgData name="ALI HAZAR" userId="6459ffa5bb440721" providerId="LiveId" clId="{4BC8B022-71E3-4914-8DDB-9D1520002E10}" dt="2026-03-04T23:33:08.275" v="230" actId="47"/>
        <pc:sldMkLst>
          <pc:docMk/>
          <pc:sldMk cId="1131441846" sldId="302"/>
        </pc:sldMkLst>
      </pc:sldChg>
      <pc:sldChg chg="modSp mod">
        <pc:chgData name="ALI HAZAR" userId="6459ffa5bb440721" providerId="LiveId" clId="{4BC8B022-71E3-4914-8DDB-9D1520002E10}" dt="2026-03-04T23:36:09.663" v="394" actId="20577"/>
        <pc:sldMkLst>
          <pc:docMk/>
          <pc:sldMk cId="570882741" sldId="304"/>
        </pc:sldMkLst>
        <pc:spChg chg="mod">
          <ac:chgData name="ALI HAZAR" userId="6459ffa5bb440721" providerId="LiveId" clId="{4BC8B022-71E3-4914-8DDB-9D1520002E10}" dt="2026-03-04T23:36:09.663" v="394" actId="20577"/>
          <ac:spMkLst>
            <pc:docMk/>
            <pc:sldMk cId="570882741" sldId="304"/>
            <ac:spMk id="2" creationId="{63354BF6-9770-6FCF-646A-2DB6AF1E3C1D}"/>
          </ac:spMkLst>
        </pc:spChg>
        <pc:spChg chg="mod">
          <ac:chgData name="ALI HAZAR" userId="6459ffa5bb440721" providerId="LiveId" clId="{4BC8B022-71E3-4914-8DDB-9D1520002E10}" dt="2026-03-04T23:36:02.602" v="392" actId="20577"/>
          <ac:spMkLst>
            <pc:docMk/>
            <pc:sldMk cId="570882741" sldId="304"/>
            <ac:spMk id="3" creationId="{B59BAA55-DBAA-FA3A-E91F-A02D0EED93C7}"/>
          </ac:spMkLst>
        </pc:spChg>
      </pc:sldChg>
      <pc:sldChg chg="del">
        <pc:chgData name="ALI HAZAR" userId="6459ffa5bb440721" providerId="LiveId" clId="{4BC8B022-71E3-4914-8DDB-9D1520002E10}" dt="2026-03-04T23:37:25.776" v="395" actId="47"/>
        <pc:sldMkLst>
          <pc:docMk/>
          <pc:sldMk cId="3847527474" sldId="305"/>
        </pc:sldMkLst>
      </pc:sldChg>
      <pc:sldChg chg="modSp mod">
        <pc:chgData name="ALI HAZAR" userId="6459ffa5bb440721" providerId="LiveId" clId="{4BC8B022-71E3-4914-8DDB-9D1520002E10}" dt="2026-03-04T20:22:21.822" v="39" actId="113"/>
        <pc:sldMkLst>
          <pc:docMk/>
          <pc:sldMk cId="2649437219" sldId="307"/>
        </pc:sldMkLst>
        <pc:graphicFrameChg chg="mod modGraphic">
          <ac:chgData name="ALI HAZAR" userId="6459ffa5bb440721" providerId="LiveId" clId="{4BC8B022-71E3-4914-8DDB-9D1520002E10}" dt="2026-03-04T20:22:21.822" v="39" actId="113"/>
          <ac:graphicFrameMkLst>
            <pc:docMk/>
            <pc:sldMk cId="2649437219" sldId="307"/>
            <ac:graphicFrameMk id="16" creationId="{80B7D670-47C2-7F1E-0BA0-A1172A046AAE}"/>
          </ac:graphicFrameMkLst>
        </pc:graphicFrameChg>
      </pc:sldChg>
      <pc:sldChg chg="modSp">
        <pc:chgData name="ALI HAZAR" userId="6459ffa5bb440721" providerId="LiveId" clId="{4BC8B022-71E3-4914-8DDB-9D1520002E10}" dt="2026-03-04T23:24:48.886" v="42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3-04T23:24:48.886" v="42"/>
          <ac:spMkLst>
            <pc:docMk/>
            <pc:sldMk cId="1034048331" sldId="308"/>
            <ac:spMk id="12" creationId="{8A47744F-D4A5-8F5D-36A3-A0AE2E215043}"/>
          </ac:spMkLst>
        </pc:spChg>
      </pc:sldChg>
      <pc:sldChg chg="modSp mod">
        <pc:chgData name="ALI HAZAR" userId="6459ffa5bb440721" providerId="LiveId" clId="{4BC8B022-71E3-4914-8DDB-9D1520002E10}" dt="2026-03-04T20:20:16.166" v="23" actId="20577"/>
        <pc:sldMkLst>
          <pc:docMk/>
          <pc:sldMk cId="2609470098" sldId="309"/>
        </pc:sldMkLst>
        <pc:spChg chg="mod">
          <ac:chgData name="ALI HAZAR" userId="6459ffa5bb440721" providerId="LiveId" clId="{4BC8B022-71E3-4914-8DDB-9D1520002E10}" dt="2026-03-04T20:19:30.622" v="21" actId="20577"/>
          <ac:spMkLst>
            <pc:docMk/>
            <pc:sldMk cId="2609470098" sldId="309"/>
            <ac:spMk id="11" creationId="{D0BAAB45-242E-56FC-1525-E371F772AF75}"/>
          </ac:spMkLst>
        </pc:spChg>
        <pc:spChg chg="mod">
          <ac:chgData name="ALI HAZAR" userId="6459ffa5bb440721" providerId="LiveId" clId="{4BC8B022-71E3-4914-8DDB-9D1520002E10}" dt="2026-03-04T20:20:16.166" v="23" actId="20577"/>
          <ac:spMkLst>
            <pc:docMk/>
            <pc:sldMk cId="2609470098" sldId="309"/>
            <ac:spMk id="12" creationId="{CF703B0C-AF7D-233C-9BC8-C8F1BFA1D905}"/>
          </ac:spMkLst>
        </pc:spChg>
      </pc:sldChg>
      <pc:sldChg chg="modSp">
        <pc:chgData name="ALI HAZAR" userId="6459ffa5bb440721" providerId="LiveId" clId="{4BC8B022-71E3-4914-8DDB-9D1520002E10}" dt="2026-03-04T23:24:11.736" v="41"/>
        <pc:sldMkLst>
          <pc:docMk/>
          <pc:sldMk cId="3931358254" sldId="310"/>
        </pc:sldMkLst>
        <pc:spChg chg="mod">
          <ac:chgData name="ALI HAZAR" userId="6459ffa5bb440721" providerId="LiveId" clId="{4BC8B022-71E3-4914-8DDB-9D1520002E10}" dt="2026-03-04T23:24:11.736" v="41"/>
          <ac:spMkLst>
            <pc:docMk/>
            <pc:sldMk cId="3931358254" sldId="310"/>
            <ac:spMk id="4" creationId="{CF1AC93E-D5E9-5172-9385-A84736C3F602}"/>
          </ac:spMkLst>
        </pc:spChg>
        <pc:spChg chg="mod">
          <ac:chgData name="ALI HAZAR" userId="6459ffa5bb440721" providerId="LiveId" clId="{4BC8B022-71E3-4914-8DDB-9D1520002E10}" dt="2026-03-04T23:23:53.662" v="40"/>
          <ac:spMkLst>
            <pc:docMk/>
            <pc:sldMk cId="3931358254" sldId="310"/>
            <ac:spMk id="6" creationId="{A40F641A-EF36-7126-5929-B354B9181672}"/>
          </ac:spMkLst>
        </pc:spChg>
      </pc:sldChg>
      <pc:sldChg chg="addSp delSp modSp mod">
        <pc:chgData name="ALI HAZAR" userId="6459ffa5bb440721" providerId="LiveId" clId="{4BC8B022-71E3-4914-8DDB-9D1520002E10}" dt="2026-03-04T23:34:27.290" v="262" actId="1076"/>
        <pc:sldMkLst>
          <pc:docMk/>
          <pc:sldMk cId="3267032399" sldId="311"/>
        </pc:sldMkLst>
        <pc:spChg chg="del">
          <ac:chgData name="ALI HAZAR" userId="6459ffa5bb440721" providerId="LiveId" clId="{4BC8B022-71E3-4914-8DDB-9D1520002E10}" dt="2026-03-04T23:34:22.185" v="259" actId="478"/>
          <ac:spMkLst>
            <pc:docMk/>
            <pc:sldMk cId="3267032399" sldId="311"/>
            <ac:spMk id="3" creationId="{F81CA113-5458-3641-5977-E1F8BA06BADB}"/>
          </ac:spMkLst>
        </pc:spChg>
        <pc:spChg chg="mod">
          <ac:chgData name="ALI HAZAR" userId="6459ffa5bb440721" providerId="LiveId" clId="{4BC8B022-71E3-4914-8DDB-9D1520002E10}" dt="2026-03-04T23:34:02.140" v="258" actId="20577"/>
          <ac:spMkLst>
            <pc:docMk/>
            <pc:sldMk cId="3267032399" sldId="311"/>
            <ac:spMk id="5" creationId="{D9C9BD4E-3086-0574-FE56-3E91294160D8}"/>
          </ac:spMkLst>
        </pc:spChg>
        <pc:spChg chg="add del mod">
          <ac:chgData name="ALI HAZAR" userId="6459ffa5bb440721" providerId="LiveId" clId="{4BC8B022-71E3-4914-8DDB-9D1520002E10}" dt="2026-03-04T23:34:24.140" v="260" actId="478"/>
          <ac:spMkLst>
            <pc:docMk/>
            <pc:sldMk cId="3267032399" sldId="311"/>
            <ac:spMk id="6" creationId="{C2BA33B1-5E01-2578-DCCC-638BA8C997D7}"/>
          </ac:spMkLst>
        </pc:spChg>
        <pc:spChg chg="add mod">
          <ac:chgData name="ALI HAZAR" userId="6459ffa5bb440721" providerId="LiveId" clId="{4BC8B022-71E3-4914-8DDB-9D1520002E10}" dt="2026-03-04T23:34:27.290" v="262" actId="1076"/>
          <ac:spMkLst>
            <pc:docMk/>
            <pc:sldMk cId="3267032399" sldId="311"/>
            <ac:spMk id="8" creationId="{04E4F9DD-DD2A-D347-3F45-1E25055207F1}"/>
          </ac:spMkLst>
        </pc:spChg>
        <pc:spChg chg="mod">
          <ac:chgData name="ALI HAZAR" userId="6459ffa5bb440721" providerId="LiveId" clId="{4BC8B022-71E3-4914-8DDB-9D1520002E10}" dt="2026-03-04T23:33:26.873" v="231" actId="20577"/>
          <ac:spMkLst>
            <pc:docMk/>
            <pc:sldMk cId="3267032399" sldId="311"/>
            <ac:spMk id="9" creationId="{47301F95-DFEC-4C33-38D6-4715DAE232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/>
              <a:t>Second  </a:t>
            </a:r>
            <a:r>
              <a:rPr lang="tr-TR" altLang="tr-TR" sz="2200" b="1" dirty="0"/>
              <a:t>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74E35-CDF4-CEE2-E064-C20AEB979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6582"/>
            <a:ext cx="10515600" cy="539038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8000" dirty="0"/>
              <a:t>#include &lt;</a:t>
            </a:r>
            <a:r>
              <a:rPr lang="tr-TR" sz="8000" dirty="0" err="1"/>
              <a:t>iostream</a:t>
            </a:r>
            <a:r>
              <a:rPr lang="tr-TR" sz="8000" dirty="0"/>
              <a:t>&gt;</a:t>
            </a:r>
          </a:p>
          <a:p>
            <a:pPr marL="0" indent="0">
              <a:buNone/>
            </a:pPr>
            <a:r>
              <a:rPr lang="tr-TR" sz="8000" dirty="0"/>
              <a:t>#include &lt;</a:t>
            </a:r>
            <a:r>
              <a:rPr lang="tr-TR" sz="8000" dirty="0" err="1"/>
              <a:t>cmath</a:t>
            </a:r>
            <a:r>
              <a:rPr lang="tr-TR" sz="8000" dirty="0"/>
              <a:t>&gt; </a:t>
            </a:r>
          </a:p>
          <a:p>
            <a:pPr marL="0" indent="0">
              <a:buNone/>
            </a:pPr>
            <a:r>
              <a:rPr lang="tr-TR" sz="8000" dirty="0" err="1"/>
              <a:t>using</a:t>
            </a:r>
            <a:r>
              <a:rPr lang="tr-TR" sz="8000" dirty="0"/>
              <a:t> </a:t>
            </a:r>
            <a:r>
              <a:rPr lang="tr-TR" sz="8000" dirty="0" err="1"/>
              <a:t>namespace</a:t>
            </a:r>
            <a:r>
              <a:rPr lang="tr-TR" sz="8000" dirty="0"/>
              <a:t> </a:t>
            </a:r>
            <a:r>
              <a:rPr lang="tr-TR" sz="8000" dirty="0" err="1"/>
              <a:t>std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 err="1"/>
              <a:t>int</a:t>
            </a:r>
            <a:r>
              <a:rPr lang="tr-TR" sz="8000" dirty="0"/>
              <a:t> main() {</a:t>
            </a:r>
          </a:p>
          <a:p>
            <a:pPr marL="0" indent="0">
              <a:buNone/>
            </a:pPr>
            <a:r>
              <a:rPr lang="tr-TR" sz="8000" dirty="0" err="1"/>
              <a:t>double</a:t>
            </a:r>
            <a:r>
              <a:rPr lang="tr-TR" sz="8000" dirty="0"/>
              <a:t> x1, y1, x2, y2;</a:t>
            </a:r>
          </a:p>
          <a:p>
            <a:pPr marL="0" indent="0">
              <a:buNone/>
            </a:pPr>
            <a:r>
              <a:rPr lang="tr-TR" sz="8000" dirty="0" err="1"/>
              <a:t>double</a:t>
            </a:r>
            <a:r>
              <a:rPr lang="tr-TR" sz="8000" dirty="0"/>
              <a:t> </a:t>
            </a:r>
            <a:r>
              <a:rPr lang="tr-TR" sz="8000" dirty="0" err="1"/>
              <a:t>distance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Please</a:t>
            </a:r>
            <a:r>
              <a:rPr lang="tr-TR" sz="8000" dirty="0"/>
              <a:t> </a:t>
            </a:r>
            <a:r>
              <a:rPr lang="tr-TR" sz="8000" dirty="0" err="1"/>
              <a:t>enter</a:t>
            </a:r>
            <a:r>
              <a:rPr lang="tr-TR" sz="8000" dirty="0"/>
              <a:t> </a:t>
            </a:r>
            <a:r>
              <a:rPr lang="tr-TR" sz="8000" dirty="0" err="1"/>
              <a:t>coordinates</a:t>
            </a:r>
            <a:r>
              <a:rPr lang="tr-TR" sz="8000" dirty="0"/>
              <a:t> of </a:t>
            </a:r>
            <a:r>
              <a:rPr lang="tr-TR" sz="8000" dirty="0" err="1"/>
              <a:t>the</a:t>
            </a:r>
            <a:r>
              <a:rPr lang="tr-TR" sz="8000" dirty="0"/>
              <a:t> </a:t>
            </a:r>
            <a:r>
              <a:rPr lang="tr-TR" sz="8000" dirty="0" err="1"/>
              <a:t>first</a:t>
            </a:r>
            <a:r>
              <a:rPr lang="tr-TR" sz="8000" dirty="0"/>
              <a:t> </a:t>
            </a:r>
            <a:r>
              <a:rPr lang="tr-TR" sz="8000" dirty="0" err="1"/>
              <a:t>point</a:t>
            </a:r>
            <a:r>
              <a:rPr lang="tr-TR" sz="8000" dirty="0"/>
              <a:t>: " &lt;&lt; </a:t>
            </a:r>
            <a:r>
              <a:rPr lang="tr-TR" sz="8000" dirty="0" err="1"/>
              <a:t>endl</a:t>
            </a:r>
            <a:r>
              <a:rPr lang="tr-TR" sz="8000" dirty="0"/>
              <a:t>; </a:t>
            </a:r>
          </a:p>
          <a:p>
            <a:pPr marL="0" indent="0">
              <a:buNone/>
            </a:pPr>
            <a:r>
              <a:rPr lang="tr-TR" sz="8000" dirty="0"/>
              <a:t>cin &gt;&gt; x1 &gt;&gt; y1;</a:t>
            </a:r>
          </a:p>
          <a:p>
            <a:pPr marL="0" indent="0">
              <a:buNone/>
            </a:pP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Please</a:t>
            </a:r>
            <a:r>
              <a:rPr lang="tr-TR" sz="8000" dirty="0"/>
              <a:t> </a:t>
            </a:r>
            <a:r>
              <a:rPr lang="tr-TR" sz="8000" dirty="0" err="1"/>
              <a:t>enter</a:t>
            </a:r>
            <a:r>
              <a:rPr lang="tr-TR" sz="8000" dirty="0"/>
              <a:t> </a:t>
            </a:r>
            <a:r>
              <a:rPr lang="tr-TR" sz="8000" dirty="0" err="1"/>
              <a:t>coordinates</a:t>
            </a:r>
            <a:r>
              <a:rPr lang="tr-TR" sz="8000" dirty="0"/>
              <a:t> of </a:t>
            </a:r>
            <a:r>
              <a:rPr lang="tr-TR" sz="8000" dirty="0" err="1"/>
              <a:t>the</a:t>
            </a:r>
            <a:r>
              <a:rPr lang="tr-TR" sz="8000" dirty="0"/>
              <a:t> </a:t>
            </a:r>
            <a:r>
              <a:rPr lang="tr-TR" sz="8000" dirty="0" err="1"/>
              <a:t>second</a:t>
            </a:r>
            <a:r>
              <a:rPr lang="tr-TR" sz="8000" dirty="0"/>
              <a:t> </a:t>
            </a:r>
            <a:r>
              <a:rPr lang="tr-TR" sz="8000" dirty="0" err="1"/>
              <a:t>point</a:t>
            </a:r>
            <a:r>
              <a:rPr lang="tr-TR" sz="8000" dirty="0"/>
              <a:t>: " &lt;&lt; </a:t>
            </a:r>
            <a:r>
              <a:rPr lang="tr-TR" sz="8000" dirty="0" err="1"/>
              <a:t>endl</a:t>
            </a:r>
            <a:r>
              <a:rPr lang="tr-TR" sz="8000" dirty="0"/>
              <a:t>; </a:t>
            </a:r>
          </a:p>
          <a:p>
            <a:pPr marL="0" indent="0">
              <a:buNone/>
            </a:pPr>
            <a:r>
              <a:rPr lang="tr-TR" sz="8000" dirty="0"/>
              <a:t>cin &gt;&gt; x2 &gt;&gt; y2;</a:t>
            </a:r>
          </a:p>
          <a:p>
            <a:pPr marL="0" indent="0">
              <a:buNone/>
            </a:pPr>
            <a:r>
              <a:rPr lang="tr-TR" sz="8000" dirty="0" err="1"/>
              <a:t>distance</a:t>
            </a:r>
            <a:r>
              <a:rPr lang="tr-TR" sz="8000" dirty="0"/>
              <a:t> = </a:t>
            </a:r>
            <a:r>
              <a:rPr lang="tr-TR" sz="8000" dirty="0" err="1"/>
              <a:t>sqrt</a:t>
            </a:r>
            <a:r>
              <a:rPr lang="tr-TR" sz="8000" dirty="0"/>
              <a:t>(</a:t>
            </a:r>
            <a:r>
              <a:rPr lang="tr-TR" sz="8000" dirty="0" err="1"/>
              <a:t>pow</a:t>
            </a:r>
            <a:r>
              <a:rPr lang="tr-TR" sz="8000" dirty="0"/>
              <a:t>(x1-x2,2) + </a:t>
            </a:r>
            <a:r>
              <a:rPr lang="tr-TR" sz="8000" dirty="0" err="1"/>
              <a:t>pow</a:t>
            </a:r>
            <a:r>
              <a:rPr lang="tr-TR" sz="8000" dirty="0"/>
              <a:t>(y1-y2,2));</a:t>
            </a:r>
          </a:p>
          <a:p>
            <a:pPr marL="0" indent="0">
              <a:buNone/>
            </a:pPr>
            <a:r>
              <a:rPr lang="tr-TR" sz="8000" dirty="0" err="1"/>
              <a:t>cout</a:t>
            </a:r>
            <a:r>
              <a:rPr lang="tr-TR" sz="8000" dirty="0"/>
              <a:t> &lt;&lt; "</a:t>
            </a:r>
            <a:r>
              <a:rPr lang="tr-TR" sz="8000" dirty="0" err="1"/>
              <a:t>Distance</a:t>
            </a:r>
            <a:r>
              <a:rPr lang="tr-TR" sz="8000" dirty="0"/>
              <a:t> is: " &lt;&lt; </a:t>
            </a:r>
            <a:r>
              <a:rPr lang="tr-TR" sz="8000" dirty="0" err="1"/>
              <a:t>distance</a:t>
            </a:r>
            <a:r>
              <a:rPr lang="tr-TR" sz="8000" dirty="0"/>
              <a:t> &lt;&lt; </a:t>
            </a:r>
            <a:r>
              <a:rPr lang="tr-TR" sz="8000" dirty="0" err="1"/>
              <a:t>endl</a:t>
            </a:r>
            <a:r>
              <a:rPr lang="tr-TR" sz="8000" dirty="0"/>
              <a:t>;</a:t>
            </a:r>
          </a:p>
          <a:p>
            <a:pPr marL="0" indent="0">
              <a:buNone/>
            </a:pPr>
            <a:r>
              <a:rPr lang="tr-TR" sz="8000" dirty="0" err="1"/>
              <a:t>return</a:t>
            </a:r>
            <a:r>
              <a:rPr lang="tr-TR" sz="8000" dirty="0"/>
              <a:t> 0;</a:t>
            </a:r>
          </a:p>
          <a:p>
            <a:pPr marL="0" indent="0">
              <a:buNone/>
            </a:pPr>
            <a:r>
              <a:rPr lang="tr-TR" sz="8000" dirty="0"/>
              <a:t>}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2E68F7-BC32-54C8-B518-C95C7E4B1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008" y="1508309"/>
            <a:ext cx="9777032" cy="490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B8F5D-B125-A739-33A9-A0F32C57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53BF-0A28-637B-8CD3-942BE07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20" y="407533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3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38A6C5-1DC6-D77A-F43D-5498F011B216}"/>
              </a:ext>
            </a:extLst>
          </p:cNvPr>
          <p:cNvSpPr txBox="1"/>
          <p:nvPr/>
        </p:nvSpPr>
        <p:spPr>
          <a:xfrm>
            <a:off x="6351638" y="4972551"/>
            <a:ext cx="706939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cout</a:t>
            </a:r>
            <a:r>
              <a:rPr lang="en-US" dirty="0"/>
              <a:t> &lt;&lt; kilometers &lt;&lt;</a:t>
            </a:r>
            <a:r>
              <a:rPr lang="en-US" dirty="0" err="1"/>
              <a:t>endl</a:t>
            </a:r>
            <a:r>
              <a:rPr lang="en-US" dirty="0"/>
              <a:t>;</a:t>
            </a:r>
            <a:endParaRPr lang="tr-TR" dirty="0"/>
          </a:p>
          <a:p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distanceCost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dailyCost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cost_before_tax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 err="1"/>
              <a:t>cout</a:t>
            </a:r>
            <a:r>
              <a:rPr lang="en-US" dirty="0"/>
              <a:t> &lt;&lt; tax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 err="1"/>
              <a:t>cout</a:t>
            </a:r>
            <a:r>
              <a:rPr lang="en-US" dirty="0"/>
              <a:t> &lt;&lt; total &lt;&lt; </a:t>
            </a:r>
            <a:r>
              <a:rPr lang="en-US" dirty="0" err="1"/>
              <a:t>endl</a:t>
            </a:r>
            <a:r>
              <a:rPr lang="en-US" dirty="0"/>
              <a:t>;</a:t>
            </a:r>
            <a:endParaRPr lang="tr-T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412762-3270-FCA5-3CCB-4B1B61760A76}"/>
              </a:ext>
            </a:extLst>
          </p:cNvPr>
          <p:cNvSpPr txBox="1"/>
          <p:nvPr/>
        </p:nvSpPr>
        <p:spPr>
          <a:xfrm>
            <a:off x="5122606" y="3218225"/>
            <a:ext cx="69415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kilometers= (</a:t>
            </a:r>
            <a:r>
              <a:rPr lang="en-US" dirty="0" err="1"/>
              <a:t>finalKM-initialKM</a:t>
            </a:r>
            <a:r>
              <a:rPr lang="en-US" dirty="0"/>
              <a:t>);</a:t>
            </a:r>
          </a:p>
          <a:p>
            <a:r>
              <a:rPr lang="en-US" dirty="0" err="1"/>
              <a:t>distanceCost</a:t>
            </a:r>
            <a:r>
              <a:rPr lang="en-US" dirty="0"/>
              <a:t>= kilometers*COSTPERKM;</a:t>
            </a:r>
          </a:p>
          <a:p>
            <a:r>
              <a:rPr lang="en-US" dirty="0" err="1"/>
              <a:t>dailyCost</a:t>
            </a:r>
            <a:r>
              <a:rPr lang="en-US" dirty="0"/>
              <a:t>= days*COSTPERDAY;</a:t>
            </a:r>
          </a:p>
          <a:p>
            <a:r>
              <a:rPr lang="en-US" dirty="0" err="1"/>
              <a:t>cost_before_tax</a:t>
            </a:r>
            <a:r>
              <a:rPr lang="en-US" dirty="0"/>
              <a:t>= </a:t>
            </a:r>
            <a:r>
              <a:rPr lang="en-US" dirty="0" err="1"/>
              <a:t>distanceCost+dailyCost</a:t>
            </a:r>
            <a:r>
              <a:rPr lang="en-US" dirty="0"/>
              <a:t>;</a:t>
            </a:r>
          </a:p>
          <a:p>
            <a:r>
              <a:rPr lang="en-US" dirty="0"/>
              <a:t>tax= </a:t>
            </a:r>
            <a:r>
              <a:rPr lang="en-US" dirty="0" err="1"/>
              <a:t>cost_before_tax</a:t>
            </a:r>
            <a:r>
              <a:rPr lang="en-US" dirty="0"/>
              <a:t> *0.15;</a:t>
            </a:r>
          </a:p>
          <a:p>
            <a:r>
              <a:rPr lang="en-US" dirty="0"/>
              <a:t>total= </a:t>
            </a:r>
            <a:r>
              <a:rPr lang="en-US" dirty="0" err="1"/>
              <a:t>cost_before_tax</a:t>
            </a:r>
            <a:r>
              <a:rPr lang="en-US" dirty="0"/>
              <a:t>+ tax;</a:t>
            </a:r>
            <a:endParaRPr lang="tr-T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4E37B5-30CA-2B00-AD0A-DF2EBA5C15B9}"/>
              </a:ext>
            </a:extLst>
          </p:cNvPr>
          <p:cNvSpPr txBox="1"/>
          <p:nvPr/>
        </p:nvSpPr>
        <p:spPr>
          <a:xfrm>
            <a:off x="7069396" y="2331307"/>
            <a:ext cx="672034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/>
              <a:t>cin</a:t>
            </a:r>
            <a:r>
              <a:rPr lang="en-US" sz="1800" dirty="0"/>
              <a:t> &gt;&gt; </a:t>
            </a:r>
            <a:r>
              <a:rPr lang="en-US" sz="1800" dirty="0" err="1"/>
              <a:t>initialKM</a:t>
            </a:r>
            <a:r>
              <a:rPr lang="en-US" sz="1800" dirty="0"/>
              <a:t>;</a:t>
            </a:r>
          </a:p>
          <a:p>
            <a:r>
              <a:rPr lang="en-US" sz="1800" dirty="0" err="1"/>
              <a:t>cin</a:t>
            </a:r>
            <a:r>
              <a:rPr lang="en-US" sz="1800" dirty="0"/>
              <a:t> &gt;&gt; </a:t>
            </a:r>
            <a:r>
              <a:rPr lang="en-US" sz="1800" dirty="0" err="1"/>
              <a:t>finalKM</a:t>
            </a:r>
            <a:r>
              <a:rPr lang="en-US" sz="1800" dirty="0"/>
              <a:t>;</a:t>
            </a:r>
          </a:p>
          <a:p>
            <a:r>
              <a:rPr lang="en-US" sz="1800" dirty="0" err="1"/>
              <a:t>cin</a:t>
            </a:r>
            <a:r>
              <a:rPr lang="en-US" sz="1800" dirty="0"/>
              <a:t> &gt;&gt; days;</a:t>
            </a:r>
            <a:endParaRPr lang="tr-TR" sz="1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F03D79-0712-9733-0920-C985E952AC07}"/>
              </a:ext>
            </a:extLst>
          </p:cNvPr>
          <p:cNvSpPr txBox="1"/>
          <p:nvPr/>
        </p:nvSpPr>
        <p:spPr>
          <a:xfrm>
            <a:off x="5122605" y="1478508"/>
            <a:ext cx="672034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double </a:t>
            </a:r>
            <a:r>
              <a:rPr lang="en-US" sz="1800" dirty="0" err="1"/>
              <a:t>initialKM</a:t>
            </a:r>
            <a:r>
              <a:rPr lang="en-US" sz="1800" dirty="0"/>
              <a:t>, </a:t>
            </a:r>
            <a:r>
              <a:rPr lang="en-US" sz="1800" dirty="0" err="1"/>
              <a:t>finalKM</a:t>
            </a:r>
            <a:r>
              <a:rPr lang="en-US" sz="1800" dirty="0"/>
              <a:t>, days;</a:t>
            </a:r>
          </a:p>
          <a:p>
            <a:r>
              <a:rPr lang="en-US" sz="1800" dirty="0"/>
              <a:t>double </a:t>
            </a:r>
            <a:r>
              <a:rPr lang="en-US" sz="1800" dirty="0" err="1"/>
              <a:t>distanceCost</a:t>
            </a:r>
            <a:r>
              <a:rPr lang="en-US" sz="1800" dirty="0"/>
              <a:t>, </a:t>
            </a:r>
            <a:r>
              <a:rPr lang="en-US" sz="1800" dirty="0" err="1"/>
              <a:t>dailyCost</a:t>
            </a:r>
            <a:r>
              <a:rPr lang="en-US" sz="1800" dirty="0"/>
              <a:t>, </a:t>
            </a:r>
            <a:r>
              <a:rPr lang="en-US" sz="1800" dirty="0" err="1"/>
              <a:t>cost_before_tax</a:t>
            </a:r>
            <a:r>
              <a:rPr lang="en-US" sz="1800" dirty="0"/>
              <a:t>, tax, total;</a:t>
            </a:r>
          </a:p>
          <a:p>
            <a:r>
              <a:rPr lang="en-US" sz="1800" dirty="0"/>
              <a:t>double kilometers;</a:t>
            </a:r>
            <a:endParaRPr lang="tr-TR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08A779-5D3F-C8C7-EB7B-03A7496D7514}"/>
              </a:ext>
            </a:extLst>
          </p:cNvPr>
          <p:cNvSpPr txBox="1"/>
          <p:nvPr/>
        </p:nvSpPr>
        <p:spPr>
          <a:xfrm>
            <a:off x="6653981" y="253815"/>
            <a:ext cx="68973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dirty="0"/>
              <a:t>#include &lt;</a:t>
            </a:r>
            <a:r>
              <a:rPr lang="tr-TR" sz="1800" dirty="0" err="1"/>
              <a:t>iostream</a:t>
            </a:r>
            <a:r>
              <a:rPr lang="tr-TR" sz="1800" dirty="0"/>
              <a:t>&gt;</a:t>
            </a:r>
          </a:p>
          <a:p>
            <a:r>
              <a:rPr lang="tr-TR" sz="1800" dirty="0" err="1"/>
              <a:t>using</a:t>
            </a:r>
            <a:r>
              <a:rPr lang="tr-TR" sz="1800" dirty="0"/>
              <a:t> </a:t>
            </a:r>
            <a:r>
              <a:rPr lang="tr-TR" sz="1800" dirty="0" err="1"/>
              <a:t>namespace</a:t>
            </a:r>
            <a:r>
              <a:rPr lang="tr-TR" sz="1800" dirty="0"/>
              <a:t> </a:t>
            </a:r>
            <a:r>
              <a:rPr lang="tr-TR" sz="1800" dirty="0" err="1"/>
              <a:t>std</a:t>
            </a:r>
            <a:r>
              <a:rPr lang="tr-TR" sz="1800" dirty="0"/>
              <a:t>;</a:t>
            </a:r>
          </a:p>
          <a:p>
            <a:r>
              <a:rPr lang="tr-TR" sz="1800" dirty="0"/>
              <a:t>#define COSTPERKM 0.5</a:t>
            </a:r>
          </a:p>
          <a:p>
            <a:r>
              <a:rPr lang="tr-TR" sz="1800" dirty="0"/>
              <a:t>#define COSTPERDAY 5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8B0431-57B8-BABE-1114-95FB2FCBB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9" y="1940173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/>
              <a:t>Including</a:t>
            </a:r>
            <a:r>
              <a:rPr lang="tr-TR" sz="3200" dirty="0"/>
              <a:t> </a:t>
            </a:r>
            <a:r>
              <a:rPr lang="tr-TR" sz="3200" dirty="0" err="1"/>
              <a:t>Required</a:t>
            </a:r>
            <a:r>
              <a:rPr lang="tr-TR" sz="3200" dirty="0"/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/>
              <a:t>Declaring</a:t>
            </a:r>
            <a:r>
              <a:rPr lang="tr-TR" sz="3200" dirty="0"/>
              <a:t> </a:t>
            </a:r>
            <a:r>
              <a:rPr lang="tr-TR" sz="3200" dirty="0" err="1"/>
              <a:t>Variables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en-US" sz="3200" dirty="0"/>
              <a:t>Getting Input from the User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Calculation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Displaying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Result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47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83849-9178-6268-731D-B9CAC03D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2" y="314633"/>
            <a:ext cx="5365955" cy="6115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600" dirty="0"/>
              <a:t>#include &lt;</a:t>
            </a:r>
            <a:r>
              <a:rPr lang="tr-TR" sz="1600" dirty="0" err="1"/>
              <a:t>iostream</a:t>
            </a:r>
            <a:r>
              <a:rPr lang="tr-TR" sz="1600" dirty="0"/>
              <a:t>&gt;</a:t>
            </a:r>
          </a:p>
          <a:p>
            <a:pPr marL="0" indent="0">
              <a:buNone/>
            </a:pPr>
            <a:r>
              <a:rPr lang="tr-TR" sz="1600" dirty="0" err="1"/>
              <a:t>using</a:t>
            </a:r>
            <a:r>
              <a:rPr lang="tr-TR" sz="1600" dirty="0"/>
              <a:t> </a:t>
            </a:r>
            <a:r>
              <a:rPr lang="tr-TR" sz="1600" dirty="0" err="1"/>
              <a:t>namespace</a:t>
            </a:r>
            <a:r>
              <a:rPr lang="tr-TR" sz="1600" dirty="0"/>
              <a:t> </a:t>
            </a:r>
            <a:r>
              <a:rPr lang="tr-TR" sz="1600" dirty="0" err="1"/>
              <a:t>std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/>
              <a:t>#define COSTPERKM 0.5</a:t>
            </a:r>
          </a:p>
          <a:p>
            <a:pPr marL="0" indent="0">
              <a:buNone/>
            </a:pPr>
            <a:r>
              <a:rPr lang="tr-TR" sz="1600" dirty="0"/>
              <a:t>#define COSTPERDAY 5</a:t>
            </a:r>
          </a:p>
          <a:p>
            <a:pPr marL="0" indent="0">
              <a:buNone/>
            </a:pPr>
            <a:r>
              <a:rPr lang="tr-TR" sz="1600" dirty="0" err="1"/>
              <a:t>int</a:t>
            </a:r>
            <a:r>
              <a:rPr lang="tr-TR" sz="1600" dirty="0"/>
              <a:t> main()</a:t>
            </a:r>
          </a:p>
          <a:p>
            <a:pPr marL="0" indent="0">
              <a:buNone/>
            </a:pPr>
            <a:r>
              <a:rPr lang="tr-TR" sz="1600" dirty="0"/>
              <a:t>{</a:t>
            </a:r>
          </a:p>
          <a:p>
            <a:pPr marL="0" indent="0">
              <a:buNone/>
            </a:pPr>
            <a:r>
              <a:rPr lang="tr-TR" sz="1600" dirty="0" err="1"/>
              <a:t>double</a:t>
            </a:r>
            <a:r>
              <a:rPr lang="tr-TR" sz="1600" dirty="0"/>
              <a:t> </a:t>
            </a:r>
            <a:r>
              <a:rPr lang="tr-TR" sz="1600" dirty="0" err="1"/>
              <a:t>initialKM</a:t>
            </a:r>
            <a:r>
              <a:rPr lang="tr-TR" sz="1600" dirty="0"/>
              <a:t>, </a:t>
            </a:r>
            <a:r>
              <a:rPr lang="tr-TR" sz="1600" dirty="0" err="1"/>
              <a:t>finalKM</a:t>
            </a:r>
            <a:r>
              <a:rPr lang="tr-TR" sz="1600" dirty="0"/>
              <a:t>, </a:t>
            </a:r>
            <a:r>
              <a:rPr lang="tr-TR" sz="1600" dirty="0" err="1"/>
              <a:t>days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Please</a:t>
            </a:r>
            <a:r>
              <a:rPr lang="tr-TR" sz="1600" dirty="0"/>
              <a:t> </a:t>
            </a:r>
            <a:r>
              <a:rPr lang="tr-TR" sz="1600" dirty="0" err="1"/>
              <a:t>enter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initial</a:t>
            </a:r>
            <a:r>
              <a:rPr lang="tr-TR" sz="1600" dirty="0"/>
              <a:t> </a:t>
            </a:r>
            <a:r>
              <a:rPr lang="tr-TR" sz="1600" dirty="0" err="1"/>
              <a:t>kilometer</a:t>
            </a:r>
            <a:r>
              <a:rPr lang="tr-TR" sz="1600" dirty="0"/>
              <a:t> </a:t>
            </a:r>
            <a:r>
              <a:rPr lang="tr-TR" sz="1600" dirty="0" err="1"/>
              <a:t>reading</a:t>
            </a:r>
            <a:r>
              <a:rPr lang="tr-TR" sz="1600" dirty="0"/>
              <a:t>: "&lt;&lt; </a:t>
            </a:r>
            <a:r>
              <a:rPr lang="tr-TR" sz="1600" dirty="0" err="1"/>
              <a:t>endl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/>
              <a:t>cin &gt;&gt; </a:t>
            </a:r>
            <a:r>
              <a:rPr lang="tr-TR" sz="1600" dirty="0" err="1"/>
              <a:t>initialKM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Please</a:t>
            </a:r>
            <a:r>
              <a:rPr lang="tr-TR" sz="1600" dirty="0"/>
              <a:t> </a:t>
            </a:r>
            <a:r>
              <a:rPr lang="tr-TR" sz="1600" dirty="0" err="1"/>
              <a:t>enter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final </a:t>
            </a:r>
            <a:r>
              <a:rPr lang="tr-TR" sz="1600" dirty="0" err="1"/>
              <a:t>kilometer</a:t>
            </a:r>
            <a:r>
              <a:rPr lang="tr-TR" sz="1600" dirty="0"/>
              <a:t> </a:t>
            </a:r>
            <a:r>
              <a:rPr lang="tr-TR" sz="1600" dirty="0" err="1"/>
              <a:t>reading</a:t>
            </a:r>
            <a:r>
              <a:rPr lang="tr-TR" sz="1600" dirty="0"/>
              <a:t>: " &lt;&lt; </a:t>
            </a:r>
            <a:r>
              <a:rPr lang="tr-TR" sz="1600" dirty="0" err="1"/>
              <a:t>endl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/>
              <a:t>cin &gt;&gt; </a:t>
            </a:r>
            <a:r>
              <a:rPr lang="tr-TR" sz="1600" dirty="0" err="1"/>
              <a:t>finalKM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Please</a:t>
            </a:r>
            <a:r>
              <a:rPr lang="tr-TR" sz="1600" dirty="0"/>
              <a:t> </a:t>
            </a:r>
            <a:r>
              <a:rPr lang="tr-TR" sz="1600" dirty="0" err="1"/>
              <a:t>enter</a:t>
            </a:r>
            <a:r>
              <a:rPr lang="tr-TR" sz="1600" dirty="0"/>
              <a:t> </a:t>
            </a:r>
            <a:r>
              <a:rPr lang="tr-TR" sz="1600" dirty="0" err="1"/>
              <a:t>thenumber</a:t>
            </a:r>
            <a:r>
              <a:rPr lang="tr-TR" sz="1600" dirty="0"/>
              <a:t> of </a:t>
            </a:r>
            <a:r>
              <a:rPr lang="tr-TR" sz="1600" dirty="0" err="1"/>
              <a:t>days</a:t>
            </a:r>
            <a:r>
              <a:rPr lang="tr-TR" sz="1600" dirty="0"/>
              <a:t>: " &lt;&lt; </a:t>
            </a:r>
            <a:r>
              <a:rPr lang="tr-TR" sz="1600" dirty="0" err="1"/>
              <a:t>endl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/>
              <a:t>cin &gt;&gt; </a:t>
            </a:r>
            <a:r>
              <a:rPr lang="tr-TR" sz="1600" dirty="0" err="1"/>
              <a:t>days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r>
              <a:rPr lang="tr-TR" sz="1600" dirty="0" err="1"/>
              <a:t>double</a:t>
            </a:r>
            <a:r>
              <a:rPr lang="tr-TR" sz="1600" dirty="0"/>
              <a:t> </a:t>
            </a:r>
            <a:r>
              <a:rPr lang="tr-TR" sz="1600" dirty="0" err="1"/>
              <a:t>distanceCost</a:t>
            </a:r>
            <a:r>
              <a:rPr lang="tr-TR" sz="1600" dirty="0"/>
              <a:t>, </a:t>
            </a:r>
            <a:r>
              <a:rPr lang="tr-TR" sz="1600" dirty="0" err="1"/>
              <a:t>dailyCost</a:t>
            </a:r>
            <a:r>
              <a:rPr lang="tr-TR" sz="1600" dirty="0"/>
              <a:t>, </a:t>
            </a:r>
            <a:r>
              <a:rPr lang="tr-TR" sz="1600" dirty="0" err="1"/>
              <a:t>cost_before_tax</a:t>
            </a:r>
            <a:r>
              <a:rPr lang="tr-TR" sz="1600" dirty="0"/>
              <a:t>, </a:t>
            </a:r>
            <a:r>
              <a:rPr lang="tr-TR" sz="1600" dirty="0" err="1"/>
              <a:t>tax</a:t>
            </a:r>
            <a:r>
              <a:rPr lang="tr-TR" sz="1600" dirty="0"/>
              <a:t>, total;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3C25172-ED13-2F7B-018E-816FC48E0714}"/>
              </a:ext>
            </a:extLst>
          </p:cNvPr>
          <p:cNvSpPr txBox="1">
            <a:spLocks/>
          </p:cNvSpPr>
          <p:nvPr/>
        </p:nvSpPr>
        <p:spPr>
          <a:xfrm>
            <a:off x="6096000" y="371168"/>
            <a:ext cx="5365955" cy="6115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double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kilometers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kilometers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 (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finalKM-initialKM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);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distanceCost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kilometers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*COSTPERKM;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dailyCost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days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*COSTPERDAY;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cost_before_tax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distanceCost+dailyCost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cost_before_tax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*0.15;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total=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cost_before_tax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+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have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travelled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kilometers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kilometers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for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during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days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days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distance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is "&lt;&lt;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distanceCost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 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daily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is 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dailyCost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before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is 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cost_before_tax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amount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is "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tax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cout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&lt;&lt; "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Your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total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cost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is " &lt;&lt; total &lt;&lt; </a:t>
            </a: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endl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return</a:t>
            </a: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0;</a:t>
            </a:r>
            <a:endParaRPr lang="tr-TR" sz="1100" dirty="0">
              <a:effectLst/>
            </a:endParaRPr>
          </a:p>
          <a:p>
            <a:pPr marL="0" indent="0" algn="l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tr-TR" sz="1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}</a:t>
            </a:r>
            <a:endParaRPr lang="tr-TR" sz="1100" dirty="0">
              <a:effectLst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3B3AA-00A8-BDDF-9630-F4BE6680A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8FB87-7FCF-DA55-82AC-A61820E33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4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CA7D81-487A-CBF3-8B58-E1D5EC10B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392" y="1621862"/>
            <a:ext cx="10705527" cy="170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10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302C3-A23F-BE2D-A48F-6D970451A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48BC8-B528-299F-07B8-A5D7EA46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4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C9BD4E-3086-0574-FE56-3E91294160D8}"/>
              </a:ext>
            </a:extLst>
          </p:cNvPr>
          <p:cNvSpPr txBox="1"/>
          <p:nvPr/>
        </p:nvSpPr>
        <p:spPr>
          <a:xfrm>
            <a:off x="5712541" y="3699379"/>
            <a:ext cx="694157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if (shape == 'S' || shape == 's') {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cout</a:t>
            </a:r>
            <a:r>
              <a:rPr lang="en-US" sz="1200" dirty="0"/>
              <a:t> &lt;&lt; "Enter the length of the square: ";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cin</a:t>
            </a:r>
            <a:r>
              <a:rPr lang="en-US" sz="1200" dirty="0"/>
              <a:t> &gt;&gt; length1;</a:t>
            </a:r>
          </a:p>
          <a:p>
            <a:r>
              <a:rPr lang="en-US" sz="1200" dirty="0"/>
              <a:t>        area = length1 * length1; 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cout</a:t>
            </a:r>
            <a:r>
              <a:rPr lang="en-US" sz="1200" dirty="0"/>
              <a:t> &lt;&lt; "The area of the square is: " &lt;&lt; area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r>
              <a:rPr lang="en-US" sz="1200" dirty="0"/>
              <a:t>    } </a:t>
            </a:r>
          </a:p>
          <a:p>
            <a:r>
              <a:rPr lang="en-US" sz="1200" dirty="0"/>
              <a:t>else if (shape == 'R' || shape == 'r’)</a:t>
            </a:r>
            <a:endParaRPr lang="tr-TR" sz="1200" dirty="0"/>
          </a:p>
          <a:p>
            <a:r>
              <a:rPr lang="en-US" sz="1200" dirty="0"/>
              <a:t> {</a:t>
            </a:r>
          </a:p>
          <a:p>
            <a:r>
              <a:rPr lang="en-US" sz="1200" dirty="0"/>
              <a:t>} </a:t>
            </a:r>
          </a:p>
          <a:p>
            <a:r>
              <a:rPr lang="en-US" sz="1200" dirty="0"/>
              <a:t>else {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cout</a:t>
            </a:r>
            <a:r>
              <a:rPr lang="en-US" sz="1200" dirty="0"/>
              <a:t> &lt;&lt; "Invalid shape code! Please enter 'S' or 'R'."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r>
              <a:rPr lang="en-US" sz="1200" dirty="0"/>
              <a:t>    }</a:t>
            </a:r>
            <a:endParaRPr lang="tr-TR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9064AE-34E1-49C1-3933-A38C2B00DAF3}"/>
              </a:ext>
            </a:extLst>
          </p:cNvPr>
          <p:cNvSpPr txBox="1"/>
          <p:nvPr/>
        </p:nvSpPr>
        <p:spPr>
          <a:xfrm>
            <a:off x="5351206" y="2844129"/>
            <a:ext cx="6327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/>
              <a:t>cout</a:t>
            </a:r>
            <a:r>
              <a:rPr lang="en-US" sz="1800" dirty="0"/>
              <a:t> &lt;&lt; "Enter 'S' or 's' for Square, 'R' or 'r' for Rectangle: ";</a:t>
            </a:r>
          </a:p>
          <a:p>
            <a:r>
              <a:rPr lang="en-US" sz="1800" dirty="0"/>
              <a:t>  </a:t>
            </a:r>
            <a:r>
              <a:rPr lang="en-US" sz="1800" dirty="0" err="1"/>
              <a:t>cin</a:t>
            </a:r>
            <a:r>
              <a:rPr lang="en-US" sz="1800" dirty="0"/>
              <a:t> &gt;&gt; shape;</a:t>
            </a:r>
            <a:endParaRPr lang="tr-TR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301F95-DFEC-4C33-38D6-4715DAE232EC}"/>
              </a:ext>
            </a:extLst>
          </p:cNvPr>
          <p:cNvSpPr txBox="1"/>
          <p:nvPr/>
        </p:nvSpPr>
        <p:spPr>
          <a:xfrm>
            <a:off x="5444613" y="1971290"/>
            <a:ext cx="63270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char shape;  </a:t>
            </a:r>
          </a:p>
          <a:p>
            <a:r>
              <a:rPr lang="en-US" sz="1800" dirty="0"/>
              <a:t>double length1, length2, area;</a:t>
            </a:r>
            <a:endParaRPr lang="tr-TR" sz="1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134068-A752-9B4A-2BA2-D89468CE616E}"/>
              </a:ext>
            </a:extLst>
          </p:cNvPr>
          <p:cNvSpPr txBox="1"/>
          <p:nvPr/>
        </p:nvSpPr>
        <p:spPr>
          <a:xfrm>
            <a:off x="5444613" y="821452"/>
            <a:ext cx="6327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#include &lt;iostream&gt;</a:t>
            </a:r>
          </a:p>
          <a:p>
            <a:r>
              <a:rPr lang="en-US" sz="1800" dirty="0"/>
              <a:t>#include &lt;</a:t>
            </a:r>
            <a:r>
              <a:rPr lang="en-US" sz="1800" dirty="0" err="1"/>
              <a:t>cmath</a:t>
            </a:r>
            <a:r>
              <a:rPr lang="en-US" sz="1800" dirty="0"/>
              <a:t>&gt;</a:t>
            </a:r>
          </a:p>
          <a:p>
            <a:r>
              <a:rPr lang="en-US" sz="1800" dirty="0"/>
              <a:t>using namespace std;</a:t>
            </a:r>
            <a:endParaRPr lang="tr-TR" sz="1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E4F9DD-DD2A-D347-3F45-1E2505520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54" y="1744782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/>
              <a:t>Including</a:t>
            </a:r>
            <a:r>
              <a:rPr lang="tr-TR" sz="3200" dirty="0"/>
              <a:t> </a:t>
            </a:r>
            <a:r>
              <a:rPr lang="tr-TR" sz="3200" dirty="0" err="1"/>
              <a:t>Required</a:t>
            </a:r>
            <a:r>
              <a:rPr lang="tr-TR" sz="3200" dirty="0"/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/>
              <a:t>Declaring</a:t>
            </a:r>
            <a:r>
              <a:rPr lang="tr-TR" sz="3200" dirty="0"/>
              <a:t> </a:t>
            </a:r>
            <a:r>
              <a:rPr lang="tr-TR" sz="3200" dirty="0" err="1"/>
              <a:t>Variables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en-US" sz="3200" dirty="0"/>
              <a:t>Getting Input from the User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Calculation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Displaying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Result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7032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BAA55-DBAA-FA3A-E91F-A02D0EED9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2" y="314633"/>
            <a:ext cx="5365955" cy="6115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600" dirty="0"/>
              <a:t>#include &lt;</a:t>
            </a:r>
            <a:r>
              <a:rPr lang="tr-TR" sz="1600" dirty="0" err="1"/>
              <a:t>iostream</a:t>
            </a:r>
            <a:r>
              <a:rPr lang="tr-TR" sz="1600" dirty="0"/>
              <a:t>&gt;</a:t>
            </a:r>
          </a:p>
          <a:p>
            <a:pPr marL="0" indent="0">
              <a:buNone/>
            </a:pPr>
            <a:r>
              <a:rPr lang="tr-TR" sz="1600" dirty="0" err="1"/>
              <a:t>using</a:t>
            </a:r>
            <a:r>
              <a:rPr lang="tr-TR" sz="1600" dirty="0"/>
              <a:t> </a:t>
            </a:r>
            <a:r>
              <a:rPr lang="tr-TR" sz="1600" dirty="0" err="1"/>
              <a:t>namespace</a:t>
            </a:r>
            <a:r>
              <a:rPr lang="tr-TR" sz="1600" dirty="0"/>
              <a:t> </a:t>
            </a:r>
            <a:r>
              <a:rPr lang="tr-TR" sz="1600" dirty="0" err="1"/>
              <a:t>std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 err="1"/>
              <a:t>int</a:t>
            </a:r>
            <a:r>
              <a:rPr lang="tr-TR" sz="1600" dirty="0"/>
              <a:t> main() {</a:t>
            </a:r>
          </a:p>
          <a:p>
            <a:pPr marL="0" indent="0">
              <a:buNone/>
            </a:pPr>
            <a:r>
              <a:rPr lang="tr-TR" sz="1600" dirty="0"/>
              <a:t>    </a:t>
            </a:r>
            <a:r>
              <a:rPr lang="tr-TR" sz="1600" dirty="0" err="1"/>
              <a:t>char</a:t>
            </a:r>
            <a:r>
              <a:rPr lang="tr-TR" sz="1600" dirty="0"/>
              <a:t> </a:t>
            </a:r>
            <a:r>
              <a:rPr lang="tr-TR" sz="1600" dirty="0" err="1"/>
              <a:t>shape</a:t>
            </a:r>
            <a:r>
              <a:rPr lang="tr-TR" sz="1600" dirty="0"/>
              <a:t>;  </a:t>
            </a:r>
          </a:p>
          <a:p>
            <a:pPr marL="0" indent="0">
              <a:buNone/>
            </a:pPr>
            <a:r>
              <a:rPr lang="tr-TR" sz="1600" dirty="0"/>
              <a:t>    </a:t>
            </a:r>
            <a:r>
              <a:rPr lang="tr-TR" sz="1600" dirty="0" err="1"/>
              <a:t>double</a:t>
            </a:r>
            <a:r>
              <a:rPr lang="tr-TR" sz="1600" dirty="0"/>
              <a:t> length1, length2, </a:t>
            </a:r>
            <a:r>
              <a:rPr lang="tr-TR" sz="1600" dirty="0" err="1"/>
              <a:t>area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Enter</a:t>
            </a:r>
            <a:r>
              <a:rPr lang="tr-TR" sz="1600" dirty="0"/>
              <a:t> 'S' </a:t>
            </a:r>
            <a:r>
              <a:rPr lang="tr-TR" sz="1600" dirty="0" err="1"/>
              <a:t>or</a:t>
            </a:r>
            <a:r>
              <a:rPr lang="tr-TR" sz="1600" dirty="0"/>
              <a:t> 's'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Square</a:t>
            </a:r>
            <a:r>
              <a:rPr lang="tr-TR" sz="1600" dirty="0"/>
              <a:t>, 'R' </a:t>
            </a:r>
            <a:r>
              <a:rPr lang="tr-TR" sz="1600" dirty="0" err="1"/>
              <a:t>or</a:t>
            </a:r>
            <a:r>
              <a:rPr lang="tr-TR" sz="1600" dirty="0"/>
              <a:t> 'r'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Rectangle</a:t>
            </a:r>
            <a:r>
              <a:rPr lang="tr-TR" sz="1600" dirty="0"/>
              <a:t>: ";</a:t>
            </a:r>
          </a:p>
          <a:p>
            <a:pPr marL="0" indent="0">
              <a:buNone/>
            </a:pPr>
            <a:r>
              <a:rPr lang="tr-TR" sz="1600" dirty="0"/>
              <a:t>    cin &gt;&gt; </a:t>
            </a:r>
            <a:r>
              <a:rPr lang="tr-TR" sz="1600" dirty="0" err="1"/>
              <a:t>shape</a:t>
            </a:r>
            <a:r>
              <a:rPr lang="tr-TR" sz="1600" dirty="0"/>
              <a:t>;</a:t>
            </a:r>
          </a:p>
          <a:p>
            <a:pPr marL="0" indent="0">
              <a:buNone/>
            </a:pPr>
            <a:endParaRPr lang="tr-TR" sz="16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3354BF6-9770-6FCF-646A-2DB6AF1E3C1D}"/>
              </a:ext>
            </a:extLst>
          </p:cNvPr>
          <p:cNvSpPr txBox="1">
            <a:spLocks/>
          </p:cNvSpPr>
          <p:nvPr/>
        </p:nvSpPr>
        <p:spPr>
          <a:xfrm>
            <a:off x="6096000" y="371168"/>
            <a:ext cx="5365955" cy="6115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1800" dirty="0"/>
              <a:t> // </a:t>
            </a:r>
            <a:r>
              <a:rPr lang="tr-TR" sz="1800" dirty="0" err="1"/>
              <a:t>For</a:t>
            </a:r>
            <a:r>
              <a:rPr lang="tr-TR" sz="1800" dirty="0"/>
              <a:t> </a:t>
            </a:r>
            <a:r>
              <a:rPr lang="tr-TR" sz="1800" dirty="0" err="1"/>
              <a:t>square</a:t>
            </a:r>
            <a:r>
              <a:rPr lang="tr-TR" sz="1800" dirty="0"/>
              <a:t> (S veya s)</a:t>
            </a:r>
          </a:p>
          <a:p>
            <a:pPr marL="0" indent="0">
              <a:buNone/>
            </a:pPr>
            <a:r>
              <a:rPr lang="tr-TR" sz="1800" dirty="0"/>
              <a:t>    </a:t>
            </a:r>
            <a:r>
              <a:rPr lang="tr-TR" sz="1800" dirty="0" err="1"/>
              <a:t>if</a:t>
            </a:r>
            <a:r>
              <a:rPr lang="tr-TR" sz="1800" dirty="0"/>
              <a:t> (</a:t>
            </a:r>
            <a:r>
              <a:rPr lang="tr-TR" sz="1800" dirty="0" err="1"/>
              <a:t>shape</a:t>
            </a:r>
            <a:r>
              <a:rPr lang="tr-TR" sz="1800" dirty="0"/>
              <a:t> == 'S' || </a:t>
            </a:r>
            <a:r>
              <a:rPr lang="tr-TR" sz="1800" dirty="0" err="1"/>
              <a:t>shape</a:t>
            </a:r>
            <a:r>
              <a:rPr lang="tr-TR" sz="1800" dirty="0"/>
              <a:t> == 's') {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Enter</a:t>
            </a:r>
            <a:r>
              <a:rPr lang="tr-TR" sz="1800" dirty="0"/>
              <a:t>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length</a:t>
            </a:r>
            <a:r>
              <a:rPr lang="tr-TR" sz="1800" dirty="0"/>
              <a:t> of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square</a:t>
            </a:r>
            <a:r>
              <a:rPr lang="tr-TR" sz="1800" dirty="0"/>
              <a:t>: ";</a:t>
            </a:r>
          </a:p>
          <a:p>
            <a:pPr marL="0" indent="0">
              <a:buNone/>
            </a:pPr>
            <a:r>
              <a:rPr lang="tr-TR" sz="1800" dirty="0"/>
              <a:t>        cin &gt;&gt; length1;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area</a:t>
            </a:r>
            <a:r>
              <a:rPr lang="tr-TR" sz="1800" dirty="0"/>
              <a:t> = length1 * length1; 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area</a:t>
            </a:r>
            <a:r>
              <a:rPr lang="tr-TR" sz="1800" dirty="0"/>
              <a:t> of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square</a:t>
            </a:r>
            <a:r>
              <a:rPr lang="tr-TR" sz="1800" dirty="0"/>
              <a:t> is: " &lt;&lt; </a:t>
            </a:r>
            <a:r>
              <a:rPr lang="tr-TR" sz="1800" dirty="0" err="1"/>
              <a:t>area</a:t>
            </a:r>
            <a:r>
              <a:rPr lang="tr-TR" sz="1800" dirty="0"/>
              <a:t>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/>
              <a:t>    } </a:t>
            </a:r>
          </a:p>
          <a:p>
            <a:pPr marL="0" indent="0">
              <a:buNone/>
            </a:pPr>
            <a:r>
              <a:rPr lang="tr-TR" sz="1800" dirty="0"/>
              <a:t>    // </a:t>
            </a:r>
            <a:r>
              <a:rPr lang="tr-TR" sz="1800" dirty="0" err="1"/>
              <a:t>For</a:t>
            </a:r>
            <a:r>
              <a:rPr lang="tr-TR" sz="1800" dirty="0"/>
              <a:t> </a:t>
            </a:r>
            <a:r>
              <a:rPr lang="tr-TR" sz="1800" dirty="0" err="1"/>
              <a:t>rectangle</a:t>
            </a:r>
            <a:r>
              <a:rPr lang="tr-TR" sz="1800" dirty="0"/>
              <a:t> (R </a:t>
            </a:r>
            <a:r>
              <a:rPr lang="tr-TR" sz="1800" dirty="0" err="1"/>
              <a:t>or</a:t>
            </a:r>
            <a:r>
              <a:rPr lang="tr-TR" sz="1800" dirty="0"/>
              <a:t> r)</a:t>
            </a:r>
          </a:p>
          <a:p>
            <a:pPr marL="0" indent="0">
              <a:buNone/>
            </a:pPr>
            <a:r>
              <a:rPr lang="tr-TR" sz="1800" dirty="0"/>
              <a:t>    else </a:t>
            </a:r>
            <a:r>
              <a:rPr lang="tr-TR" sz="1800" dirty="0" err="1"/>
              <a:t>if</a:t>
            </a:r>
            <a:r>
              <a:rPr lang="tr-TR" sz="1800" dirty="0"/>
              <a:t> (</a:t>
            </a:r>
            <a:r>
              <a:rPr lang="tr-TR" sz="1800" dirty="0" err="1"/>
              <a:t>shape</a:t>
            </a:r>
            <a:r>
              <a:rPr lang="tr-TR" sz="1800" dirty="0"/>
              <a:t> == 'R' || </a:t>
            </a:r>
            <a:r>
              <a:rPr lang="tr-TR" sz="1800" dirty="0" err="1"/>
              <a:t>shape</a:t>
            </a:r>
            <a:r>
              <a:rPr lang="tr-TR" sz="1800" dirty="0"/>
              <a:t> == 'r') {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Enter</a:t>
            </a:r>
            <a:r>
              <a:rPr lang="tr-TR" sz="1800" dirty="0"/>
              <a:t>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length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tr-TR" sz="1800" dirty="0"/>
              <a:t> </a:t>
            </a:r>
            <a:r>
              <a:rPr lang="tr-TR" sz="1800" dirty="0" err="1"/>
              <a:t>width</a:t>
            </a:r>
            <a:r>
              <a:rPr lang="tr-TR" sz="1800" dirty="0"/>
              <a:t> of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rectangle</a:t>
            </a:r>
            <a:r>
              <a:rPr lang="tr-TR" sz="1800" dirty="0"/>
              <a:t>: ";</a:t>
            </a:r>
          </a:p>
          <a:p>
            <a:pPr marL="0" indent="0">
              <a:buNone/>
            </a:pPr>
            <a:r>
              <a:rPr lang="tr-TR" sz="1800" dirty="0"/>
              <a:t>        cin &gt;&gt; length1 &gt;&gt; length2;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area</a:t>
            </a:r>
            <a:r>
              <a:rPr lang="tr-TR" sz="1800" dirty="0"/>
              <a:t> = length1 * length2; 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area</a:t>
            </a:r>
            <a:r>
              <a:rPr lang="tr-TR" sz="1800" dirty="0"/>
              <a:t> of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rectangle</a:t>
            </a:r>
            <a:r>
              <a:rPr lang="tr-TR" sz="1800" dirty="0"/>
              <a:t> is: " &lt;&lt; </a:t>
            </a:r>
            <a:r>
              <a:rPr lang="tr-TR" sz="1800" dirty="0" err="1"/>
              <a:t>area</a:t>
            </a:r>
            <a:r>
              <a:rPr lang="tr-TR" sz="1800" dirty="0"/>
              <a:t>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/>
              <a:t>    } </a:t>
            </a:r>
          </a:p>
          <a:p>
            <a:pPr marL="0" indent="0">
              <a:buNone/>
            </a:pPr>
            <a:r>
              <a:rPr lang="tr-TR" sz="1800" dirty="0"/>
              <a:t>    </a:t>
            </a:r>
          </a:p>
          <a:p>
            <a:pPr marL="0" indent="0">
              <a:buNone/>
            </a:pPr>
            <a:r>
              <a:rPr lang="tr-TR" sz="1800" dirty="0"/>
              <a:t>    else {</a:t>
            </a:r>
          </a:p>
          <a:p>
            <a:pPr marL="0" indent="0">
              <a:buNone/>
            </a:pPr>
            <a:r>
              <a:rPr lang="tr-TR" sz="1800" dirty="0"/>
              <a:t>        </a:t>
            </a:r>
            <a:r>
              <a:rPr lang="tr-TR" sz="1800" dirty="0" err="1"/>
              <a:t>cout</a:t>
            </a:r>
            <a:r>
              <a:rPr lang="tr-TR" sz="1800" dirty="0"/>
              <a:t> &lt;&lt; "</a:t>
            </a:r>
            <a:r>
              <a:rPr lang="tr-TR" sz="1800" dirty="0" err="1"/>
              <a:t>Invalid</a:t>
            </a:r>
            <a:r>
              <a:rPr lang="tr-TR" sz="1800" dirty="0"/>
              <a:t> </a:t>
            </a:r>
            <a:r>
              <a:rPr lang="tr-TR" sz="1800" dirty="0" err="1"/>
              <a:t>shape</a:t>
            </a:r>
            <a:r>
              <a:rPr lang="tr-TR" sz="1800" dirty="0"/>
              <a:t> </a:t>
            </a:r>
            <a:r>
              <a:rPr lang="tr-TR" sz="1800" dirty="0" err="1"/>
              <a:t>code</a:t>
            </a:r>
            <a:r>
              <a:rPr lang="tr-TR" sz="1800" dirty="0"/>
              <a:t>! </a:t>
            </a:r>
            <a:r>
              <a:rPr lang="tr-TR" sz="1800" dirty="0" err="1"/>
              <a:t>Please</a:t>
            </a:r>
            <a:r>
              <a:rPr lang="tr-TR" sz="1800" dirty="0"/>
              <a:t> </a:t>
            </a:r>
            <a:r>
              <a:rPr lang="tr-TR" sz="1800" dirty="0" err="1"/>
              <a:t>enter</a:t>
            </a:r>
            <a:r>
              <a:rPr lang="tr-TR" sz="1800" dirty="0"/>
              <a:t> 'S' </a:t>
            </a:r>
            <a:r>
              <a:rPr lang="tr-TR" sz="1800" dirty="0" err="1"/>
              <a:t>or</a:t>
            </a:r>
            <a:r>
              <a:rPr lang="tr-TR" sz="1800" dirty="0"/>
              <a:t> 'R'." &lt;&lt; </a:t>
            </a:r>
            <a:r>
              <a:rPr lang="tr-TR" sz="1800" dirty="0" err="1"/>
              <a:t>endl</a:t>
            </a:r>
            <a:r>
              <a:rPr lang="tr-TR" sz="1800" dirty="0"/>
              <a:t>;</a:t>
            </a:r>
          </a:p>
          <a:p>
            <a:pPr marL="0" indent="0">
              <a:buNone/>
            </a:pPr>
            <a:r>
              <a:rPr lang="tr-TR" sz="1800" dirty="0"/>
              <a:t>    }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/>
              <a:t>    </a:t>
            </a:r>
            <a:r>
              <a:rPr lang="tr-TR" sz="1800" dirty="0" err="1"/>
              <a:t>return</a:t>
            </a:r>
            <a:r>
              <a:rPr lang="tr-TR" sz="1800" dirty="0"/>
              <a:t> 0;</a:t>
            </a:r>
          </a:p>
          <a:p>
            <a:pPr marL="0" indent="0">
              <a:buNone/>
            </a:pPr>
            <a:r>
              <a:rPr lang="tr-TR" sz="1800" dirty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9811A-42A0-EA73-4C3D-0D7084B38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69876-E425-B854-1A4B-83C3110D1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 err="1"/>
              <a:t>Remember</a:t>
            </a:r>
            <a:r>
              <a:rPr lang="tr-TR" b="1" dirty="0"/>
              <a:t>!!!</a:t>
            </a: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1FDF9E-D88A-C87E-1916-9F88E6FDE958}"/>
              </a:ext>
            </a:extLst>
          </p:cNvPr>
          <p:cNvSpPr txBox="1"/>
          <p:nvPr/>
        </p:nvSpPr>
        <p:spPr>
          <a:xfrm>
            <a:off x="1032385" y="2123308"/>
            <a:ext cx="724637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2800" dirty="0" err="1"/>
              <a:t>cout</a:t>
            </a:r>
            <a:r>
              <a:rPr lang="tr-TR" sz="2800" dirty="0"/>
              <a:t> &lt;&lt; " </a:t>
            </a:r>
            <a:r>
              <a:rPr lang="tr-TR" sz="2800" dirty="0" err="1"/>
              <a:t>enter</a:t>
            </a:r>
            <a:r>
              <a:rPr lang="tr-TR" sz="2800" dirty="0"/>
              <a:t> 2 </a:t>
            </a:r>
            <a:r>
              <a:rPr lang="tr-TR" sz="2800" dirty="0" err="1"/>
              <a:t>number</a:t>
            </a:r>
            <a:r>
              <a:rPr lang="tr-TR" sz="2800" dirty="0"/>
              <a:t> " &lt;&lt; </a:t>
            </a:r>
            <a:r>
              <a:rPr lang="tr-TR" sz="2800" dirty="0" err="1"/>
              <a:t>endl</a:t>
            </a:r>
            <a:r>
              <a:rPr lang="tr-TR" sz="2800" dirty="0"/>
              <a:t>; </a:t>
            </a:r>
          </a:p>
          <a:p>
            <a:pPr marL="0" indent="0">
              <a:buNone/>
            </a:pPr>
            <a:r>
              <a:rPr lang="tr-TR" sz="2800" dirty="0"/>
              <a:t>cin &gt;&gt; x1 &gt;&gt; y1;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Escape </a:t>
            </a:r>
            <a:r>
              <a:rPr lang="tr-TR" sz="2800" dirty="0" err="1"/>
              <a:t>Characters</a:t>
            </a:r>
            <a:r>
              <a:rPr lang="tr-TR" sz="2800" dirty="0"/>
              <a:t> </a:t>
            </a:r>
            <a:r>
              <a:rPr lang="tr-TR" sz="2800" dirty="0" err="1"/>
              <a:t>such</a:t>
            </a:r>
            <a:r>
              <a:rPr lang="tr-TR" sz="2800" dirty="0"/>
              <a:t> as /n </a:t>
            </a:r>
          </a:p>
        </p:txBody>
      </p:sp>
    </p:spTree>
    <p:extLst>
      <p:ext uri="{BB962C8B-B14F-4D97-AF65-F5344CB8AC3E}">
        <p14:creationId xmlns:p14="http://schemas.microsoft.com/office/powerpoint/2010/main" val="142515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8D457-641C-BCC7-F738-34BFBC64B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E963A-881E-DA4B-21FC-F4CCEADA3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#define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ABCC55-B924-15CF-207A-ED4E461DABD4}"/>
              </a:ext>
            </a:extLst>
          </p:cNvPr>
          <p:cNvSpPr txBox="1"/>
          <p:nvPr/>
        </p:nvSpPr>
        <p:spPr>
          <a:xfrm>
            <a:off x="5329084" y="1386458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/>
              <a:t>#define PI 3.14159</a:t>
            </a:r>
          </a:p>
          <a:p>
            <a:endParaRPr lang="tr-TR" dirty="0"/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radius</a:t>
            </a:r>
            <a:r>
              <a:rPr lang="tr-TR" dirty="0"/>
              <a:t>, </a:t>
            </a:r>
            <a:r>
              <a:rPr lang="tr-TR" dirty="0" err="1"/>
              <a:t>area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radius</a:t>
            </a:r>
            <a:r>
              <a:rPr lang="tr-TR" dirty="0"/>
              <a:t>: ";</a:t>
            </a:r>
          </a:p>
          <a:p>
            <a:r>
              <a:rPr lang="tr-TR" dirty="0"/>
              <a:t>    cin &gt;&gt; </a:t>
            </a:r>
            <a:r>
              <a:rPr lang="tr-TR" dirty="0" err="1"/>
              <a:t>radius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area</a:t>
            </a:r>
            <a:r>
              <a:rPr lang="tr-TR" dirty="0"/>
              <a:t> = PI * </a:t>
            </a:r>
            <a:r>
              <a:rPr lang="tr-TR" dirty="0" err="1"/>
              <a:t>radius</a:t>
            </a:r>
            <a:r>
              <a:rPr lang="tr-TR" dirty="0"/>
              <a:t> * </a:t>
            </a:r>
            <a:r>
              <a:rPr lang="tr-TR" dirty="0" err="1"/>
              <a:t>radius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Area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circle</a:t>
            </a:r>
            <a:r>
              <a:rPr lang="tr-TR" dirty="0"/>
              <a:t>: " &lt;&lt; </a:t>
            </a:r>
            <a:r>
              <a:rPr lang="tr-TR" dirty="0" err="1"/>
              <a:t>area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10367602-6CA5-A630-DB74-CEFCA3F29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67" y="2016431"/>
            <a:ext cx="371659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C++, the #define preprocessor directive is used to define constant values. </a:t>
            </a:r>
            <a:endParaRPr lang="tr-TR" altLang="tr-T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using #define, a semicolon (;) is not used at the end of the definition.</a:t>
            </a: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80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4E02F-5FFE-0EA5-4DEF-902F0629A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752B4-B7BA-9E08-82BE-C38147266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#const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BAAB45-242E-56FC-1525-E371F772AF75}"/>
              </a:ext>
            </a:extLst>
          </p:cNvPr>
          <p:cNvSpPr txBox="1"/>
          <p:nvPr/>
        </p:nvSpPr>
        <p:spPr>
          <a:xfrm>
            <a:off x="5363496" y="1621862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#include &lt;iostream&gt;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  const int LENGTH = 5;</a:t>
            </a:r>
          </a:p>
          <a:p>
            <a:r>
              <a:rPr lang="en-US" dirty="0"/>
              <a:t>    const int WIDTH = 10;</a:t>
            </a:r>
          </a:p>
          <a:p>
            <a:r>
              <a:rPr lang="en-US" dirty="0"/>
              <a:t>    const int AREA = LENGTH * WIDTH; </a:t>
            </a:r>
            <a:endParaRPr lang="tr-TR" dirty="0"/>
          </a:p>
          <a:p>
            <a:r>
              <a:rPr lang="en-US" dirty="0" err="1"/>
              <a:t>cout</a:t>
            </a:r>
            <a:r>
              <a:rPr lang="en-US" dirty="0"/>
              <a:t> &lt;&lt; "Area of rectangle: " &lt;&lt; AREA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  <a:endParaRPr lang="tr-TR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CF703B0C-AF7D-233C-9BC8-C8F1BFA1D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393" y="1806528"/>
            <a:ext cx="371659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C++, the const keyword is used to declare a variable whose value cannot be changed. </a:t>
            </a:r>
            <a:endParaRPr lang="tr-TR" altLang="tr-T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Once a variable is defined using const and assigned a value, its value cannot be modified during the rest of the program.</a:t>
            </a: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47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A0D2A-69D3-5665-859B-3F87B59F9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03D62-CA36-C0BD-1B6E-075050DB8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619" y="335628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#define </a:t>
            </a:r>
            <a:r>
              <a:rPr lang="tr-TR" b="1" dirty="0" err="1"/>
              <a:t>versus</a:t>
            </a:r>
            <a:r>
              <a:rPr lang="tr-TR" b="1" dirty="0"/>
              <a:t> </a:t>
            </a:r>
            <a:r>
              <a:rPr lang="tr-TR" b="1" dirty="0" err="1"/>
              <a:t>const</a:t>
            </a:r>
            <a:endParaRPr lang="en-US" b="1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FD9D5F07-B96D-A8EC-3838-A0A6CC859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13" y="2180530"/>
            <a:ext cx="37165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0B7D670-47C2-7F1E-0BA0-A1172A046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68356"/>
              </p:ext>
            </p:extLst>
          </p:nvPr>
        </p:nvGraphicFramePr>
        <p:xfrm>
          <a:off x="1238865" y="1882774"/>
          <a:ext cx="9665109" cy="3613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7535">
                  <a:extLst>
                    <a:ext uri="{9D8B030D-6E8A-4147-A177-3AD203B41FA5}">
                      <a16:colId xmlns:a16="http://schemas.microsoft.com/office/drawing/2014/main" val="3619318109"/>
                    </a:ext>
                  </a:extLst>
                </a:gridCol>
                <a:gridCol w="2904797">
                  <a:extLst>
                    <a:ext uri="{9D8B030D-6E8A-4147-A177-3AD203B41FA5}">
                      <a16:colId xmlns:a16="http://schemas.microsoft.com/office/drawing/2014/main" val="85904131"/>
                    </a:ext>
                  </a:extLst>
                </a:gridCol>
                <a:gridCol w="2512777">
                  <a:extLst>
                    <a:ext uri="{9D8B030D-6E8A-4147-A177-3AD203B41FA5}">
                      <a16:colId xmlns:a16="http://schemas.microsoft.com/office/drawing/2014/main" val="3053216504"/>
                    </a:ext>
                  </a:extLst>
                </a:gridCol>
              </a:tblGrid>
              <a:tr h="21360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Özellik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#define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const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2816441"/>
                  </a:ext>
                </a:extLst>
              </a:tr>
              <a:tr h="64081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dirty="0" err="1"/>
                        <a:t>Processing</a:t>
                      </a:r>
                      <a:r>
                        <a:rPr lang="tr-TR" sz="1100" dirty="0"/>
                        <a:t> Time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Processed by the preprocessor before compilation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dirty="0" err="1"/>
                        <a:t>Evaluated</a:t>
                      </a:r>
                      <a:r>
                        <a:rPr lang="tr-TR" sz="1200" b="0" dirty="0"/>
                        <a:t> </a:t>
                      </a:r>
                      <a:r>
                        <a:rPr lang="tr-TR" sz="1200" b="0" dirty="0" err="1"/>
                        <a:t>during</a:t>
                      </a:r>
                      <a:r>
                        <a:rPr lang="tr-TR" sz="1200" b="0" dirty="0"/>
                        <a:t> </a:t>
                      </a:r>
                      <a:r>
                        <a:rPr lang="tr-TR" sz="1200" b="0" dirty="0" err="1"/>
                        <a:t>compilation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6338114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dirty="0" err="1"/>
                        <a:t>Type</a:t>
                      </a:r>
                      <a:r>
                        <a:rPr lang="tr-TR" sz="1100" dirty="0"/>
                        <a:t> Information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dirty="0"/>
                        <a:t>No </a:t>
                      </a:r>
                      <a:r>
                        <a:rPr lang="tr-TR" sz="1200" b="0" dirty="0" err="1"/>
                        <a:t>type</a:t>
                      </a:r>
                      <a:r>
                        <a:rPr lang="tr-TR" sz="1200" b="0" dirty="0"/>
                        <a:t> </a:t>
                      </a:r>
                      <a:r>
                        <a:rPr lang="tr-TR" sz="1200" b="0" dirty="0" err="1"/>
                        <a:t>information</a:t>
                      </a:r>
                      <a:r>
                        <a:rPr lang="tr-TR" sz="1200" b="0" dirty="0"/>
                        <a:t> (</a:t>
                      </a:r>
                      <a:r>
                        <a:rPr lang="tr-TR" sz="1200" b="0" dirty="0" err="1"/>
                        <a:t>e.g</a:t>
                      </a:r>
                      <a:r>
                        <a:rPr lang="tr-TR" sz="1200" b="0" dirty="0"/>
                        <a:t>., </a:t>
                      </a:r>
                      <a:r>
                        <a:rPr lang="tr-TR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#define PI 3.14</a:t>
                      </a:r>
                      <a:r>
                        <a:rPr lang="tr-TR" sz="1200" b="0" dirty="0"/>
                        <a:t>)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Has a type (e.g., 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 double PI = 3.14;</a:t>
                      </a:r>
                      <a:r>
                        <a:rPr lang="en-US" sz="1200" b="0" dirty="0"/>
                        <a:t>)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26880062"/>
                  </a:ext>
                </a:extLst>
              </a:tr>
              <a:tr h="106801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dirty="0"/>
                        <a:t>Debugging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Not visible as a variable during debugging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Appears as a variable in debugging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1796811"/>
                  </a:ext>
                </a:extLst>
              </a:tr>
              <a:tr h="85441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dirty="0"/>
                        <a:t>Memory </a:t>
                      </a:r>
                      <a:r>
                        <a:rPr lang="tr-TR" sz="1100" dirty="0" err="1"/>
                        <a:t>Usage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Usually does not allocate memory (text substitution)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dirty="0"/>
                        <a:t>May allocate memory like a normal variable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97360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43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B197D-30B3-1ED9-938D-5D50E7D18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87122-8E52-798D-B10B-3BFD527D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 err="1"/>
              <a:t>If</a:t>
            </a:r>
            <a:endParaRPr lang="en-US" b="1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75C11337-6515-2AEC-27B3-8558B80FD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13" y="2180530"/>
            <a:ext cx="37165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1AC93E-D5E9-5172-9385-A84736C3F602}"/>
              </a:ext>
            </a:extLst>
          </p:cNvPr>
          <p:cNvSpPr txBox="1"/>
          <p:nvPr/>
        </p:nvSpPr>
        <p:spPr>
          <a:xfrm>
            <a:off x="5201265" y="522441"/>
            <a:ext cx="668593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  <a:br>
              <a:rPr lang="tr-TR" dirty="0"/>
            </a:b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int</a:t>
            </a:r>
            <a:r>
              <a:rPr lang="tr-TR" dirty="0"/>
              <a:t> main() {</a:t>
            </a:r>
            <a:br>
              <a:rPr lang="tr-TR" dirty="0"/>
            </a:b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a </a:t>
            </a:r>
            <a:r>
              <a:rPr lang="tr-TR" dirty="0" err="1"/>
              <a:t>number</a:t>
            </a:r>
            <a:r>
              <a:rPr lang="tr-TR" dirty="0"/>
              <a:t>: ";</a:t>
            </a:r>
            <a:br>
              <a:rPr lang="tr-TR" dirty="0"/>
            </a:br>
            <a:r>
              <a:rPr lang="tr-TR" dirty="0"/>
              <a:t>cin &gt;&gt; </a:t>
            </a:r>
            <a:r>
              <a:rPr lang="tr-TR" dirty="0" err="1"/>
              <a:t>number</a:t>
            </a:r>
            <a:r>
              <a:rPr lang="tr-TR" dirty="0"/>
              <a:t>;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number</a:t>
            </a:r>
            <a:r>
              <a:rPr lang="tr-TR" dirty="0"/>
              <a:t> &gt; 0)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positive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r>
              <a:rPr lang="tr-TR" dirty="0"/>
              <a:t>else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number</a:t>
            </a:r>
            <a:r>
              <a:rPr lang="tr-TR" dirty="0"/>
              <a:t> &lt; 0)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negative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r>
              <a:rPr lang="tr-TR" dirty="0"/>
              <a:t>else {</a:t>
            </a:r>
            <a:br>
              <a:rPr lang="tr-TR" dirty="0"/>
            </a:b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is </a:t>
            </a:r>
            <a:r>
              <a:rPr lang="tr-TR" dirty="0" err="1"/>
              <a:t>zero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/>
              <a:t>}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return</a:t>
            </a:r>
            <a:r>
              <a:rPr lang="tr-TR" dirty="0"/>
              <a:t> 0;</a:t>
            </a:r>
            <a:br>
              <a:rPr lang="tr-TR" dirty="0"/>
            </a:br>
            <a:r>
              <a:rPr lang="tr-TR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F641A-EF36-7126-5929-B354B9181672}"/>
              </a:ext>
            </a:extLst>
          </p:cNvPr>
          <p:cNvSpPr txBox="1"/>
          <p:nvPr/>
        </p:nvSpPr>
        <p:spPr>
          <a:xfrm>
            <a:off x="592393" y="1904207"/>
            <a:ext cx="40902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C++ and other programming languages, the if statement is a control structure that allows a program to execute different actions depending on whether a condition is true or false. It is used to control the flow of a program based on a specific condition.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35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121B3E-CA05-E663-284C-FC709C28F6D7}"/>
              </a:ext>
            </a:extLst>
          </p:cNvPr>
          <p:cNvSpPr txBox="1"/>
          <p:nvPr/>
        </p:nvSpPr>
        <p:spPr>
          <a:xfrm>
            <a:off x="5503607" y="197346"/>
            <a:ext cx="60960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// </a:t>
            </a:r>
            <a:r>
              <a:rPr lang="tr-TR" dirty="0" err="1"/>
              <a:t>Length</a:t>
            </a:r>
            <a:r>
              <a:rPr lang="tr-TR" dirty="0"/>
              <a:t> Converter </a:t>
            </a:r>
            <a:r>
              <a:rPr lang="tr-TR" dirty="0" err="1"/>
              <a:t>converts</a:t>
            </a:r>
            <a:r>
              <a:rPr lang="tr-TR" dirty="0"/>
              <a:t>  </a:t>
            </a:r>
          </a:p>
          <a:p>
            <a:r>
              <a:rPr lang="tr-TR" dirty="0"/>
              <a:t>// a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 in m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units</a:t>
            </a:r>
            <a:r>
              <a:rPr lang="tr-TR" dirty="0"/>
              <a:t> </a:t>
            </a:r>
          </a:p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 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 </a:t>
            </a:r>
          </a:p>
          <a:p>
            <a:r>
              <a:rPr lang="tr-TR" dirty="0"/>
              <a:t>#define FT 3.280839895013 // </a:t>
            </a:r>
            <a:r>
              <a:rPr lang="tr-TR" dirty="0" err="1"/>
              <a:t>foot</a:t>
            </a:r>
            <a:r>
              <a:rPr lang="tr-TR" dirty="0"/>
              <a:t> </a:t>
            </a:r>
          </a:p>
          <a:p>
            <a:r>
              <a:rPr lang="tr-TR" dirty="0"/>
              <a:t>#define YD 1.093613298338 // </a:t>
            </a:r>
            <a:r>
              <a:rPr lang="tr-TR" dirty="0" err="1"/>
              <a:t>yard</a:t>
            </a:r>
            <a:r>
              <a:rPr lang="tr-TR" dirty="0"/>
              <a:t> </a:t>
            </a:r>
          </a:p>
          <a:p>
            <a:r>
              <a:rPr lang="tr-TR" dirty="0" err="1"/>
              <a:t>int</a:t>
            </a:r>
            <a:r>
              <a:rPr lang="tr-TR" dirty="0"/>
              <a:t> main(){  </a:t>
            </a:r>
          </a:p>
          <a:p>
            <a:r>
              <a:rPr lang="tr-TR" dirty="0" err="1"/>
              <a:t>double</a:t>
            </a:r>
            <a:r>
              <a:rPr lang="tr-TR" dirty="0"/>
              <a:t> x; </a:t>
            </a:r>
          </a:p>
          <a:p>
            <a:r>
              <a:rPr lang="tr-TR" dirty="0" err="1"/>
              <a:t>const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IN=1.0e+2/2.54; //</a:t>
            </a:r>
            <a:r>
              <a:rPr lang="tr-TR" dirty="0" err="1"/>
              <a:t>inch</a:t>
            </a:r>
            <a:r>
              <a:rPr lang="tr-TR" dirty="0"/>
              <a:t> </a:t>
            </a:r>
          </a:p>
          <a:p>
            <a:r>
              <a:rPr lang="tr-TR" dirty="0" err="1"/>
              <a:t>enum</a:t>
            </a:r>
            <a:r>
              <a:rPr lang="tr-TR" dirty="0"/>
              <a:t> { MM=1000, CM= 100, DM= 10 };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Input</a:t>
            </a:r>
            <a:r>
              <a:rPr lang="tr-TR" dirty="0"/>
              <a:t> a </a:t>
            </a:r>
            <a:r>
              <a:rPr lang="tr-TR" dirty="0" err="1"/>
              <a:t>lenght</a:t>
            </a:r>
            <a:r>
              <a:rPr lang="tr-TR" dirty="0"/>
              <a:t> in </a:t>
            </a:r>
            <a:r>
              <a:rPr lang="tr-TR" dirty="0" err="1"/>
              <a:t>meters</a:t>
            </a:r>
            <a:r>
              <a:rPr lang="tr-TR" dirty="0"/>
              <a:t>: ";</a:t>
            </a:r>
          </a:p>
          <a:p>
            <a:endParaRPr lang="tr-TR" dirty="0"/>
          </a:p>
          <a:p>
            <a:r>
              <a:rPr lang="tr-TR" dirty="0"/>
              <a:t>cin &gt;&gt; x;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lenght</a:t>
            </a:r>
            <a:r>
              <a:rPr lang="tr-TR" dirty="0"/>
              <a:t> is  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x*MM &lt;&lt; " mm"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x*CM &lt;&lt; " cm"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x*DM &lt;&lt; " dm"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x*IN &lt;&lt; " </a:t>
            </a:r>
            <a:r>
              <a:rPr lang="tr-TR" dirty="0" err="1"/>
              <a:t>inch</a:t>
            </a:r>
            <a:r>
              <a:rPr lang="tr-TR" dirty="0"/>
              <a:t>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x*FT &lt;&lt; " </a:t>
            </a:r>
            <a:r>
              <a:rPr lang="tr-TR" dirty="0" err="1"/>
              <a:t>foot</a:t>
            </a:r>
            <a:r>
              <a:rPr lang="tr-TR" dirty="0"/>
              <a:t>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cout</a:t>
            </a:r>
            <a:r>
              <a:rPr lang="tr-TR" dirty="0"/>
              <a:t> &lt;&lt; x*YD &lt;&lt; " </a:t>
            </a:r>
            <a:r>
              <a:rPr lang="tr-TR" dirty="0" err="1"/>
              <a:t>yard</a:t>
            </a:r>
            <a:r>
              <a:rPr lang="tr-TR" dirty="0"/>
              <a:t>" &lt;&lt; </a:t>
            </a:r>
            <a:r>
              <a:rPr lang="tr-TR" dirty="0" err="1"/>
              <a:t>endl</a:t>
            </a:r>
            <a:r>
              <a:rPr lang="tr-TR" dirty="0"/>
              <a:t>; </a:t>
            </a:r>
          </a:p>
          <a:p>
            <a:r>
              <a:rPr lang="tr-TR" dirty="0" err="1"/>
              <a:t>system</a:t>
            </a:r>
            <a:r>
              <a:rPr lang="tr-TR" dirty="0"/>
              <a:t>("PAUSE"); </a:t>
            </a:r>
          </a:p>
          <a:p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A47744F-D4A5-8F5D-36A3-A0AE2E215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781" y="1720840"/>
            <a:ext cx="371659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/>
              <a:t>This program converts a length entered by the user in meters (m) into millimeters (mm), centimeters (cm), decimeters (dm), inches (in), feet (ft), and yards (yd) and prints the results on the screen.</a:t>
            </a:r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CA70B-DACB-F57C-8050-593FCAF5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5EB81-1C30-F561-8AB3-63446B3C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7398D-1B85-F1F9-D806-8113684C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931" y="1621862"/>
            <a:ext cx="10842524" cy="122555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/>
              <a:t>  </a:t>
            </a:r>
            <a:r>
              <a:rPr lang="en-US" b="1" dirty="0"/>
              <a:t>Distance Between Two Points Program</a:t>
            </a:r>
            <a:endParaRPr lang="tr-TR" b="1" dirty="0"/>
          </a:p>
          <a:p>
            <a:pPr>
              <a:buNone/>
            </a:pPr>
            <a:r>
              <a:rPr lang="tr-TR" dirty="0"/>
              <a:t>    </a:t>
            </a:r>
            <a:r>
              <a:rPr lang="en-US" dirty="0"/>
              <a:t>This program calculates the </a:t>
            </a:r>
            <a:r>
              <a:rPr lang="en-US" b="1" dirty="0"/>
              <a:t>Euclidean distance</a:t>
            </a:r>
            <a:r>
              <a:rPr lang="en-US" dirty="0"/>
              <a:t> between two points entered by the</a:t>
            </a:r>
            <a:r>
              <a:rPr lang="tr-TR" dirty="0"/>
              <a:t> </a:t>
            </a:r>
            <a:r>
              <a:rPr lang="en-US" dirty="0" err="1"/>
              <a:t>user.The</a:t>
            </a:r>
            <a:r>
              <a:rPr lang="en-US" dirty="0"/>
              <a:t> distance between the two points is calculated using the </a:t>
            </a:r>
            <a:r>
              <a:rPr lang="en-US" b="1" dirty="0"/>
              <a:t>Euclidean Distance formula</a:t>
            </a:r>
            <a:endParaRPr lang="tr-T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EDC9D2-C361-3008-1001-3DE17857512B}"/>
              </a:ext>
            </a:extLst>
          </p:cNvPr>
          <p:cNvSpPr txBox="1"/>
          <p:nvPr/>
        </p:nvSpPr>
        <p:spPr>
          <a:xfrm>
            <a:off x="523566" y="4728207"/>
            <a:ext cx="983963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4800" dirty="0"/>
              <a:t> </a:t>
            </a:r>
            <a:r>
              <a:rPr lang="tr-TR" sz="2800" dirty="0"/>
              <a:t>(x1​,y1​) → </a:t>
            </a:r>
            <a:r>
              <a:rPr lang="tr-TR" sz="2800" b="1" dirty="0"/>
              <a:t>First </a:t>
            </a:r>
            <a:r>
              <a:rPr lang="tr-TR" sz="2800" b="1" dirty="0" err="1"/>
              <a:t>coordinates</a:t>
            </a:r>
            <a:r>
              <a:rPr lang="tr-TR" sz="2800" b="1" dirty="0"/>
              <a:t> </a:t>
            </a:r>
          </a:p>
          <a:p>
            <a:pPr>
              <a:buNone/>
            </a:pPr>
            <a:r>
              <a:rPr lang="tr-TR" sz="2800" dirty="0"/>
              <a:t> (x2​,y2​) → </a:t>
            </a:r>
            <a:r>
              <a:rPr lang="tr-TR" sz="2800" b="1" dirty="0"/>
              <a:t>Second </a:t>
            </a:r>
            <a:r>
              <a:rPr lang="tr-TR" sz="2800" b="1" dirty="0" err="1"/>
              <a:t>coordinates</a:t>
            </a:r>
            <a:endParaRPr lang="tr-TR" sz="2800" b="1" dirty="0"/>
          </a:p>
          <a:p>
            <a:r>
              <a:rPr lang="tr-TR" sz="2800" b="1" dirty="0"/>
              <a:t>  </a:t>
            </a:r>
            <a:r>
              <a:rPr lang="tr-TR" sz="2800" dirty="0"/>
              <a:t>d→ </a:t>
            </a:r>
            <a:r>
              <a:rPr lang="tr-TR" sz="2800" b="1" dirty="0" err="1"/>
              <a:t>distance</a:t>
            </a:r>
            <a:endParaRPr lang="tr-TR" sz="2800" b="1" dirty="0"/>
          </a:p>
          <a:p>
            <a:pPr>
              <a:buNone/>
            </a:pPr>
            <a:endParaRPr lang="tr-TR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9FD401-BF19-A3B3-A3E2-3D1F6834B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5590" y="3160732"/>
            <a:ext cx="5943436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643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DB6A4-B4DE-4908-F15B-31BAD0CF0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BDE78-0A51-90C6-E816-A6F39967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D9703-8894-4BC8-8268-D5F4C59A6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541" y="1377504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/>
              <a:t>Including</a:t>
            </a:r>
            <a:r>
              <a:rPr lang="tr-TR" sz="3200" dirty="0"/>
              <a:t> </a:t>
            </a:r>
            <a:r>
              <a:rPr lang="tr-TR" sz="3200" dirty="0" err="1"/>
              <a:t>Required</a:t>
            </a:r>
            <a:r>
              <a:rPr lang="tr-TR" sz="3200" dirty="0"/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/>
              <a:t>Declaring</a:t>
            </a:r>
            <a:r>
              <a:rPr lang="tr-TR" sz="3200" dirty="0"/>
              <a:t> </a:t>
            </a:r>
            <a:r>
              <a:rPr lang="tr-TR" sz="3200" dirty="0" err="1"/>
              <a:t>Variables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en-US" sz="3200" dirty="0"/>
              <a:t>Getting Input from the User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Calculating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Distance</a:t>
            </a:r>
            <a:endParaRPr lang="tr-TR" sz="3200" dirty="0"/>
          </a:p>
          <a:p>
            <a:pPr marL="514350" indent="-514350">
              <a:buAutoNum type="arabicParenR"/>
            </a:pPr>
            <a:r>
              <a:rPr lang="tr-TR" sz="3200" dirty="0" err="1"/>
              <a:t>Displaying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Result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4653F1-6BD4-CC4F-02B6-99C4F2EB90DA}"/>
              </a:ext>
            </a:extLst>
          </p:cNvPr>
          <p:cNvSpPr txBox="1"/>
          <p:nvPr/>
        </p:nvSpPr>
        <p:spPr>
          <a:xfrm>
            <a:off x="6420465" y="1720840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dirty="0"/>
              <a:t>#include &lt;</a:t>
            </a:r>
            <a:r>
              <a:rPr lang="tr-TR" sz="3600" dirty="0" err="1"/>
              <a:t>iostream</a:t>
            </a:r>
            <a:r>
              <a:rPr lang="tr-TR" sz="3600" dirty="0"/>
              <a:t>&gt;</a:t>
            </a:r>
          </a:p>
          <a:p>
            <a:r>
              <a:rPr lang="tr-TR" sz="3600" dirty="0"/>
              <a:t>#include &lt;</a:t>
            </a:r>
            <a:r>
              <a:rPr lang="tr-TR" sz="3600" dirty="0" err="1"/>
              <a:t>cmath</a:t>
            </a:r>
            <a:r>
              <a:rPr lang="tr-TR" sz="3600" dirty="0"/>
              <a:t>&gt; </a:t>
            </a:r>
          </a:p>
          <a:p>
            <a:r>
              <a:rPr lang="tr-TR" sz="3600" dirty="0" err="1"/>
              <a:t>using</a:t>
            </a:r>
            <a:r>
              <a:rPr lang="tr-TR" sz="3600" dirty="0"/>
              <a:t> </a:t>
            </a:r>
            <a:r>
              <a:rPr lang="tr-TR" sz="3600" dirty="0" err="1"/>
              <a:t>namespace</a:t>
            </a:r>
            <a:r>
              <a:rPr lang="tr-TR" sz="3600" dirty="0"/>
              <a:t> </a:t>
            </a:r>
            <a:r>
              <a:rPr lang="tr-TR" sz="3600" dirty="0" err="1"/>
              <a:t>std</a:t>
            </a:r>
            <a:r>
              <a:rPr lang="tr-TR" sz="3600" dirty="0"/>
              <a:t>;</a:t>
            </a:r>
          </a:p>
          <a:p>
            <a:r>
              <a:rPr lang="tr-TR" sz="3600" dirty="0" err="1"/>
              <a:t>int</a:t>
            </a:r>
            <a:r>
              <a:rPr lang="tr-TR" sz="3600" dirty="0"/>
              <a:t> main() {</a:t>
            </a:r>
          </a:p>
          <a:p>
            <a:r>
              <a:rPr lang="tr-TR" sz="3600" dirty="0" err="1"/>
              <a:t>double</a:t>
            </a:r>
            <a:r>
              <a:rPr lang="tr-TR" sz="3600" dirty="0"/>
              <a:t> x1, y1, x2, y2;</a:t>
            </a:r>
          </a:p>
          <a:p>
            <a:r>
              <a:rPr lang="tr-TR" sz="3600" dirty="0" err="1"/>
              <a:t>double</a:t>
            </a:r>
            <a:r>
              <a:rPr lang="tr-TR" sz="3600" dirty="0"/>
              <a:t> </a:t>
            </a:r>
            <a:r>
              <a:rPr lang="tr-TR" sz="3600" dirty="0" err="1"/>
              <a:t>distance</a:t>
            </a:r>
            <a:r>
              <a:rPr lang="tr-TR" sz="3600" dirty="0"/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EC48C7-4DFF-93F0-BFBA-66955173E2AE}"/>
              </a:ext>
            </a:extLst>
          </p:cNvPr>
          <p:cNvSpPr txBox="1"/>
          <p:nvPr/>
        </p:nvSpPr>
        <p:spPr>
          <a:xfrm>
            <a:off x="1315064" y="5484483"/>
            <a:ext cx="86745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200" dirty="0" err="1"/>
              <a:t>distance</a:t>
            </a:r>
            <a:r>
              <a:rPr lang="tr-TR" sz="3200" dirty="0"/>
              <a:t> = </a:t>
            </a:r>
            <a:r>
              <a:rPr lang="tr-TR" sz="3200" dirty="0" err="1"/>
              <a:t>sqrt</a:t>
            </a:r>
            <a:r>
              <a:rPr lang="tr-TR" sz="3200" dirty="0"/>
              <a:t>(</a:t>
            </a:r>
            <a:r>
              <a:rPr lang="tr-TR" sz="3200" dirty="0" err="1"/>
              <a:t>pow</a:t>
            </a:r>
            <a:r>
              <a:rPr lang="tr-TR" sz="3200" dirty="0"/>
              <a:t>(x1-x2,2) + </a:t>
            </a:r>
            <a:r>
              <a:rPr lang="tr-TR" sz="3200" dirty="0" err="1"/>
              <a:t>pow</a:t>
            </a:r>
            <a:r>
              <a:rPr lang="tr-TR" sz="3200" dirty="0"/>
              <a:t>(y1-y2,2));</a:t>
            </a:r>
          </a:p>
          <a:p>
            <a:r>
              <a:rPr lang="tr-TR" sz="3200" dirty="0" err="1"/>
              <a:t>cout</a:t>
            </a:r>
            <a:r>
              <a:rPr lang="tr-TR" sz="3200" dirty="0"/>
              <a:t> &lt;&lt; "</a:t>
            </a:r>
            <a:r>
              <a:rPr lang="tr-TR" sz="3200" dirty="0" err="1"/>
              <a:t>Distance</a:t>
            </a:r>
            <a:r>
              <a:rPr lang="tr-TR" sz="3200" dirty="0"/>
              <a:t> is: " &lt;&lt; </a:t>
            </a:r>
            <a:r>
              <a:rPr lang="tr-TR" sz="3200" dirty="0" err="1"/>
              <a:t>distance</a:t>
            </a:r>
            <a:r>
              <a:rPr lang="tr-TR" sz="3200" dirty="0"/>
              <a:t> &lt;&lt; </a:t>
            </a:r>
            <a:r>
              <a:rPr lang="tr-TR" sz="3200" dirty="0" err="1"/>
              <a:t>endl</a:t>
            </a:r>
            <a:r>
              <a:rPr lang="tr-TR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35318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2992</TotalTime>
  <Words>1714</Words>
  <Application>Microsoft Office PowerPoint</Application>
  <PresentationFormat>Widescreen</PresentationFormat>
  <Paragraphs>233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Arial Unicode MS</vt:lpstr>
      <vt:lpstr>Calibri</vt:lpstr>
      <vt:lpstr>Office Theme</vt:lpstr>
      <vt:lpstr>EEE146 PROGRAMMING-I  Second  Experiment</vt:lpstr>
      <vt:lpstr>Remember!!!</vt:lpstr>
      <vt:lpstr>#define</vt:lpstr>
      <vt:lpstr>#const</vt:lpstr>
      <vt:lpstr>#define versus const</vt:lpstr>
      <vt:lpstr>If</vt:lpstr>
      <vt:lpstr>TASK 1</vt:lpstr>
      <vt:lpstr>TASK 2</vt:lpstr>
      <vt:lpstr>HINTS FOR TASK 2</vt:lpstr>
      <vt:lpstr>PowerPoint Presentation</vt:lpstr>
      <vt:lpstr>TASK 3</vt:lpstr>
      <vt:lpstr>HINTS FOR TASK 3</vt:lpstr>
      <vt:lpstr>PowerPoint Presentation</vt:lpstr>
      <vt:lpstr>TASK 4</vt:lpstr>
      <vt:lpstr>HINTS FOR TASK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1</cp:revision>
  <dcterms:created xsi:type="dcterms:W3CDTF">2025-03-09T10:22:09Z</dcterms:created>
  <dcterms:modified xsi:type="dcterms:W3CDTF">2026-03-04T23:37:36Z</dcterms:modified>
</cp:coreProperties>
</file>