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8" r:id="rId3"/>
    <p:sldId id="312" r:id="rId4"/>
    <p:sldId id="313" r:id="rId5"/>
    <p:sldId id="279" r:id="rId6"/>
    <p:sldId id="292" r:id="rId7"/>
    <p:sldId id="297" r:id="rId8"/>
    <p:sldId id="295" r:id="rId9"/>
    <p:sldId id="30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22F5A0-670D-495B-945B-097F953E083F}" v="8" dt="2026-03-05T00:01:32.7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 HAZAR" userId="6459ffa5bb440721" providerId="LiveId" clId="{4BC8B022-71E3-4914-8DDB-9D1520002E10}"/>
    <pc:docChg chg="undo custSel delSld modSld">
      <pc:chgData name="ALI HAZAR" userId="6459ffa5bb440721" providerId="LiveId" clId="{4BC8B022-71E3-4914-8DDB-9D1520002E10}" dt="2026-03-05T00:03:03.779" v="225" actId="20577"/>
      <pc:docMkLst>
        <pc:docMk/>
      </pc:docMkLst>
      <pc:sldChg chg="modSp mod">
        <pc:chgData name="ALI HAZAR" userId="6459ffa5bb440721" providerId="LiveId" clId="{4BC8B022-71E3-4914-8DDB-9D1520002E10}" dt="2026-03-04T23:51:14.290" v="12" actId="20577"/>
        <pc:sldMkLst>
          <pc:docMk/>
          <pc:sldMk cId="0" sldId="257"/>
        </pc:sldMkLst>
        <pc:spChg chg="mod">
          <ac:chgData name="ALI HAZAR" userId="6459ffa5bb440721" providerId="LiveId" clId="{4BC8B022-71E3-4914-8DDB-9D1520002E10}" dt="2026-03-04T23:51:14.290" v="12" actId="20577"/>
          <ac:spMkLst>
            <pc:docMk/>
            <pc:sldMk cId="0" sldId="257"/>
            <ac:spMk id="14338" creationId="{82EF3908-6C5C-A09B-8969-4D78D736192F}"/>
          </ac:spMkLst>
        </pc:spChg>
      </pc:sldChg>
      <pc:sldChg chg="modSp mod">
        <pc:chgData name="ALI HAZAR" userId="6459ffa5bb440721" providerId="LiveId" clId="{4BC8B022-71E3-4914-8DDB-9D1520002E10}" dt="2026-03-04T23:55:43.874" v="123" actId="20577"/>
        <pc:sldMkLst>
          <pc:docMk/>
          <pc:sldMk cId="78793713" sldId="279"/>
        </pc:sldMkLst>
        <pc:spChg chg="mod">
          <ac:chgData name="ALI HAZAR" userId="6459ffa5bb440721" providerId="LiveId" clId="{4BC8B022-71E3-4914-8DDB-9D1520002E10}" dt="2026-03-04T23:55:43.874" v="123" actId="20577"/>
          <ac:spMkLst>
            <pc:docMk/>
            <pc:sldMk cId="78793713" sldId="279"/>
            <ac:spMk id="3" creationId="{17374E35-CDF4-CEE2-E064-C20AEB97903A}"/>
          </ac:spMkLst>
        </pc:spChg>
      </pc:sldChg>
      <pc:sldChg chg="modSp mod">
        <pc:chgData name="ALI HAZAR" userId="6459ffa5bb440721" providerId="LiveId" clId="{4BC8B022-71E3-4914-8DDB-9D1520002E10}" dt="2026-03-04T23:57:08.448" v="131" actId="20577"/>
        <pc:sldMkLst>
          <pc:docMk/>
          <pc:sldMk cId="4281438899" sldId="292"/>
        </pc:sldMkLst>
        <pc:spChg chg="mod">
          <ac:chgData name="ALI HAZAR" userId="6459ffa5bb440721" providerId="LiveId" clId="{4BC8B022-71E3-4914-8DDB-9D1520002E10}" dt="2026-03-04T23:57:08.448" v="131" actId="20577"/>
          <ac:spMkLst>
            <pc:docMk/>
            <pc:sldMk cId="4281438899" sldId="292"/>
            <ac:spMk id="4" creationId="{38567883-9473-E7F9-00EB-C42DB08DDE9D}"/>
          </ac:spMkLst>
        </pc:spChg>
      </pc:sldChg>
      <pc:sldChg chg="addSp delSp modSp mod">
        <pc:chgData name="ALI HAZAR" userId="6459ffa5bb440721" providerId="LiveId" clId="{4BC8B022-71E3-4914-8DDB-9D1520002E10}" dt="2026-03-05T00:02:33.337" v="223" actId="20577"/>
        <pc:sldMkLst>
          <pc:docMk/>
          <pc:sldMk cId="510479220" sldId="295"/>
        </pc:sldMkLst>
        <pc:spChg chg="add mod">
          <ac:chgData name="ALI HAZAR" userId="6459ffa5bb440721" providerId="LiveId" clId="{4BC8B022-71E3-4914-8DDB-9D1520002E10}" dt="2026-03-05T00:01:44.578" v="218" actId="13926"/>
          <ac:spMkLst>
            <pc:docMk/>
            <pc:sldMk cId="510479220" sldId="295"/>
            <ac:spMk id="3" creationId="{13A12320-506A-7426-A52A-8A9E6941EDD1}"/>
          </ac:spMkLst>
        </pc:spChg>
        <pc:spChg chg="mod">
          <ac:chgData name="ALI HAZAR" userId="6459ffa5bb440721" providerId="LiveId" clId="{4BC8B022-71E3-4914-8DDB-9D1520002E10}" dt="2026-03-05T00:02:33.337" v="223" actId="20577"/>
          <ac:spMkLst>
            <pc:docMk/>
            <pc:sldMk cId="510479220" sldId="295"/>
            <ac:spMk id="16" creationId="{BB362734-A627-6CB6-931D-550D59BBF0C6}"/>
          </ac:spMkLst>
        </pc:spChg>
        <pc:graphicFrameChg chg="del">
          <ac:chgData name="ALI HAZAR" userId="6459ffa5bb440721" providerId="LiveId" clId="{4BC8B022-71E3-4914-8DDB-9D1520002E10}" dt="2026-03-05T00:01:11.767" v="216" actId="478"/>
          <ac:graphicFrameMkLst>
            <pc:docMk/>
            <pc:sldMk cId="510479220" sldId="295"/>
            <ac:graphicFrameMk id="17" creationId="{C0399E86-4609-A680-F042-F53E4A5C96A9}"/>
          </ac:graphicFrameMkLst>
        </pc:graphicFrameChg>
      </pc:sldChg>
      <pc:sldChg chg="addSp delSp modSp mod">
        <pc:chgData name="ALI HAZAR" userId="6459ffa5bb440721" providerId="LiveId" clId="{4BC8B022-71E3-4914-8DDB-9D1520002E10}" dt="2026-03-04T23:59:46.247" v="215" actId="20577"/>
        <pc:sldMkLst>
          <pc:docMk/>
          <pc:sldMk cId="3238375303" sldId="297"/>
        </pc:sldMkLst>
        <pc:spChg chg="add">
          <ac:chgData name="ALI HAZAR" userId="6459ffa5bb440721" providerId="LiveId" clId="{4BC8B022-71E3-4914-8DDB-9D1520002E10}" dt="2026-03-04T23:58:13.313" v="133"/>
          <ac:spMkLst>
            <pc:docMk/>
            <pc:sldMk cId="3238375303" sldId="297"/>
            <ac:spMk id="7" creationId="{9F5F655C-9B6B-27F8-8352-BF29883EEB22}"/>
          </ac:spMkLst>
        </pc:spChg>
        <pc:spChg chg="add">
          <ac:chgData name="ALI HAZAR" userId="6459ffa5bb440721" providerId="LiveId" clId="{4BC8B022-71E3-4914-8DDB-9D1520002E10}" dt="2026-03-04T23:58:13.313" v="133"/>
          <ac:spMkLst>
            <pc:docMk/>
            <pc:sldMk cId="3238375303" sldId="297"/>
            <ac:spMk id="8" creationId="{C3E5BCE8-DB10-F86D-0441-0B7E20CB12E6}"/>
          </ac:spMkLst>
        </pc:spChg>
        <pc:spChg chg="add">
          <ac:chgData name="ALI HAZAR" userId="6459ffa5bb440721" providerId="LiveId" clId="{4BC8B022-71E3-4914-8DDB-9D1520002E10}" dt="2026-03-04T23:58:13.313" v="133"/>
          <ac:spMkLst>
            <pc:docMk/>
            <pc:sldMk cId="3238375303" sldId="297"/>
            <ac:spMk id="11" creationId="{7D34B899-E8B9-58BB-149A-EC612568562A}"/>
          </ac:spMkLst>
        </pc:spChg>
        <pc:spChg chg="add">
          <ac:chgData name="ALI HAZAR" userId="6459ffa5bb440721" providerId="LiveId" clId="{4BC8B022-71E3-4914-8DDB-9D1520002E10}" dt="2026-03-04T23:58:13.313" v="133"/>
          <ac:spMkLst>
            <pc:docMk/>
            <pc:sldMk cId="3238375303" sldId="297"/>
            <ac:spMk id="12" creationId="{F2C53F02-2A45-D8D4-8F83-53B77D3B65AC}"/>
          </ac:spMkLst>
        </pc:spChg>
        <pc:spChg chg="add">
          <ac:chgData name="ALI HAZAR" userId="6459ffa5bb440721" providerId="LiveId" clId="{4BC8B022-71E3-4914-8DDB-9D1520002E10}" dt="2026-03-04T23:58:13.313" v="133"/>
          <ac:spMkLst>
            <pc:docMk/>
            <pc:sldMk cId="3238375303" sldId="297"/>
            <ac:spMk id="14" creationId="{025B09BD-47F9-D7A0-BB54-A6E2C2F27248}"/>
          </ac:spMkLst>
        </pc:spChg>
        <pc:spChg chg="add">
          <ac:chgData name="ALI HAZAR" userId="6459ffa5bb440721" providerId="LiveId" clId="{4BC8B022-71E3-4914-8DDB-9D1520002E10}" dt="2026-03-04T23:58:13.313" v="133"/>
          <ac:spMkLst>
            <pc:docMk/>
            <pc:sldMk cId="3238375303" sldId="297"/>
            <ac:spMk id="16" creationId="{22E81BC5-B9DC-A8A1-039D-A7D4D774F0E0}"/>
          </ac:spMkLst>
        </pc:spChg>
        <pc:spChg chg="add">
          <ac:chgData name="ALI HAZAR" userId="6459ffa5bb440721" providerId="LiveId" clId="{4BC8B022-71E3-4914-8DDB-9D1520002E10}" dt="2026-03-04T23:58:13.313" v="133"/>
          <ac:spMkLst>
            <pc:docMk/>
            <pc:sldMk cId="3238375303" sldId="297"/>
            <ac:spMk id="20" creationId="{D8C27307-E012-EB60-50F8-2914734AFCB9}"/>
          </ac:spMkLst>
        </pc:spChg>
        <pc:spChg chg="add">
          <ac:chgData name="ALI HAZAR" userId="6459ffa5bb440721" providerId="LiveId" clId="{4BC8B022-71E3-4914-8DDB-9D1520002E10}" dt="2026-03-04T23:58:13.313" v="133"/>
          <ac:spMkLst>
            <pc:docMk/>
            <pc:sldMk cId="3238375303" sldId="297"/>
            <ac:spMk id="27" creationId="{9C3350DE-B22F-3823-1960-2CC5681F7874}"/>
          </ac:spMkLst>
        </pc:spChg>
        <pc:spChg chg="add">
          <ac:chgData name="ALI HAZAR" userId="6459ffa5bb440721" providerId="LiveId" clId="{4BC8B022-71E3-4914-8DDB-9D1520002E10}" dt="2026-03-04T23:58:13.313" v="133"/>
          <ac:spMkLst>
            <pc:docMk/>
            <pc:sldMk cId="3238375303" sldId="297"/>
            <ac:spMk id="29" creationId="{E5462407-05CC-E953-3AF8-B4293AF72D58}"/>
          </ac:spMkLst>
        </pc:spChg>
        <pc:spChg chg="add">
          <ac:chgData name="ALI HAZAR" userId="6459ffa5bb440721" providerId="LiveId" clId="{4BC8B022-71E3-4914-8DDB-9D1520002E10}" dt="2026-03-04T23:58:13.313" v="133"/>
          <ac:spMkLst>
            <pc:docMk/>
            <pc:sldMk cId="3238375303" sldId="297"/>
            <ac:spMk id="32" creationId="{CBD25FA5-4BC0-7430-033A-347E2B3A7BC8}"/>
          </ac:spMkLst>
        </pc:spChg>
        <pc:spChg chg="add mod">
          <ac:chgData name="ALI HAZAR" userId="6459ffa5bb440721" providerId="LiveId" clId="{4BC8B022-71E3-4914-8DDB-9D1520002E10}" dt="2026-03-04T23:59:46.247" v="215" actId="20577"/>
          <ac:spMkLst>
            <pc:docMk/>
            <pc:sldMk cId="3238375303" sldId="297"/>
            <ac:spMk id="34" creationId="{9741E4AE-C13C-F56C-4192-AAB39C969CDF}"/>
          </ac:spMkLst>
        </pc:spChg>
        <pc:picChg chg="del mod">
          <ac:chgData name="ALI HAZAR" userId="6459ffa5bb440721" providerId="LiveId" clId="{4BC8B022-71E3-4914-8DDB-9D1520002E10}" dt="2026-03-04T23:58:07.269" v="132" actId="478"/>
          <ac:picMkLst>
            <pc:docMk/>
            <pc:sldMk cId="3238375303" sldId="297"/>
            <ac:picMk id="3" creationId="{D9BD6BDC-0AAA-4661-0BA7-C47CED608B28}"/>
          </ac:picMkLst>
        </pc:picChg>
      </pc:sldChg>
      <pc:sldChg chg="modSp mod">
        <pc:chgData name="ALI HAZAR" userId="6459ffa5bb440721" providerId="LiveId" clId="{4BC8B022-71E3-4914-8DDB-9D1520002E10}" dt="2026-03-05T00:03:03.779" v="225" actId="20577"/>
        <pc:sldMkLst>
          <pc:docMk/>
          <pc:sldMk cId="570882741" sldId="304"/>
        </pc:sldMkLst>
        <pc:spChg chg="mod">
          <ac:chgData name="ALI HAZAR" userId="6459ffa5bb440721" providerId="LiveId" clId="{4BC8B022-71E3-4914-8DDB-9D1520002E10}" dt="2026-03-05T00:03:03.779" v="225" actId="20577"/>
          <ac:spMkLst>
            <pc:docMk/>
            <pc:sldMk cId="570882741" sldId="304"/>
            <ac:spMk id="7" creationId="{BB4810A5-A188-5B7F-DEF8-2D2FB1F31C5B}"/>
          </ac:spMkLst>
        </pc:spChg>
      </pc:sldChg>
      <pc:sldChg chg="modSp">
        <pc:chgData name="ALI HAZAR" userId="6459ffa5bb440721" providerId="LiveId" clId="{4BC8B022-71E3-4914-8DDB-9D1520002E10}" dt="2026-03-04T23:52:39.997" v="16"/>
        <pc:sldMkLst>
          <pc:docMk/>
          <pc:sldMk cId="1034048331" sldId="308"/>
        </pc:sldMkLst>
        <pc:spChg chg="mod">
          <ac:chgData name="ALI HAZAR" userId="6459ffa5bb440721" providerId="LiveId" clId="{4BC8B022-71E3-4914-8DDB-9D1520002E10}" dt="2026-03-04T23:52:39.997" v="16"/>
          <ac:spMkLst>
            <pc:docMk/>
            <pc:sldMk cId="1034048331" sldId="308"/>
            <ac:spMk id="5" creationId="{C1A07F2A-261D-782A-7C2D-30056EEA7AEF}"/>
          </ac:spMkLst>
        </pc:spChg>
      </pc:sldChg>
      <pc:sldChg chg="del">
        <pc:chgData name="ALI HAZAR" userId="6459ffa5bb440721" providerId="LiveId" clId="{4BC8B022-71E3-4914-8DDB-9D1520002E10}" dt="2026-03-04T23:51:21.548" v="13" actId="47"/>
        <pc:sldMkLst>
          <pc:docMk/>
          <pc:sldMk cId="3931358254" sldId="310"/>
        </pc:sldMkLst>
      </pc:sldChg>
      <pc:sldChg chg="modSp">
        <pc:chgData name="ALI HAZAR" userId="6459ffa5bb440721" providerId="LiveId" clId="{4BC8B022-71E3-4914-8DDB-9D1520002E10}" dt="2026-03-04T23:53:21.368" v="17"/>
        <pc:sldMkLst>
          <pc:docMk/>
          <pc:sldMk cId="1039612203" sldId="313"/>
        </pc:sldMkLst>
        <pc:spChg chg="mod">
          <ac:chgData name="ALI HAZAR" userId="6459ffa5bb440721" providerId="LiveId" clId="{4BC8B022-71E3-4914-8DDB-9D1520002E10}" dt="2026-03-04T23:53:21.368" v="17"/>
          <ac:spMkLst>
            <pc:docMk/>
            <pc:sldMk cId="1039612203" sldId="313"/>
            <ac:spMk id="12" creationId="{1B409DCF-8A43-F02B-B7B5-0EFEA24593C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72B7A-90EE-3D33-AF3C-65C7AACADB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6C0885-5269-D6A3-15FA-B803E3E47B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79A527-CEBA-9275-DFBB-84E8A9773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72D3C-4445-0122-049C-61E591A47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D83DF-821E-5EF2-B78D-F5026B509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98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7E0A4-BBC7-5FBF-17FB-247DF01F7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7DD921-E436-896A-C2EE-FEA1DFA376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C20799-DA30-6351-4FD2-E7EC9CCF7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1B15DF-6F91-581E-0DA2-8452C389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9046ED-482E-BE09-D9F0-41C6F1A6D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056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FCA2C6-F00D-BC61-2428-DD04602310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FA3959-52CD-0A82-8B5C-EF8D6F5804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E7D260-8252-C4D7-79D2-6B49F748A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D421E0-0219-C6FD-6836-F74AC67FA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E53B5-F880-950A-9952-D62B474A7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1592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3A399-D162-E0B9-587A-D2AAE2BCE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7DBA8-71EE-EAC8-724F-AF589B0D51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794E2-EE6D-1607-9713-A18D63B59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E201D-2D7F-F159-DE4F-F86B2B796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E5852-ACAC-D527-9F0B-B206F257F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757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D6E0B-A478-787A-63AC-34AB3FBD0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BFFE50-4B56-FC9F-9787-E8E9E876F8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E6228-C1CD-EEF7-E072-2B5E3BB4C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284052-6B63-3775-DDAB-DF575EC24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16D6F-DDC6-1D75-C22B-ADB8114A1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9253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DE46E-157E-2ABE-C330-4406178E8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45223-4105-14E7-976A-71160252E1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2C19D5-F206-626F-E1D8-1FC0C0ECD1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D88D7D-D9F7-1082-1E48-42212FD8F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4A6394-507B-B4CC-9829-0E74A3A0D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FEAA4B-5B9E-EDFA-5416-5AD6B58C9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102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1070B-FA18-F474-B5E9-1BDC7BC49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417A4-B6A6-B1AF-DA1A-B34FC97E71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E00E3A-F5CE-6B80-9BE2-3BB1CD6A87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F683DA-F5D8-3DDE-E4DF-6B435B3E6A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DE732B-A3CE-73B9-F3E4-F2DC5C51CE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07A186-2F80-2CAD-E7FD-AD12CADCC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8394FC-862F-6CE8-EDB3-D3E5E11AA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B8DEFC-511C-A60F-1BEC-F1C20C6FC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9036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D92F8-906C-9FAD-B00E-FCBB60E21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ED531A-EE3C-2A6A-2C52-12EA05E72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C0C971-86DE-39C3-1FF9-63E83D564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1BD0B7-62E3-3E86-BBA6-0FBCC558F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9062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7BBB2B-91F5-8281-37A1-43C47DA9E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32F49A-C869-4608-1D56-E9CB855A5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82AA0E-54B0-18BE-B77A-28CC386E8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0798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5F3AE-174C-2962-94D1-15CF6EDEB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F4925-1469-FD6F-744D-EF5B1E48F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E68B65-8B88-2E5E-B746-AD3A1AE037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78A391-62E2-13DD-6A56-ECECA5E7F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3D1B28-3814-75C1-0EF3-597DBF47F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081641-E622-346A-0481-5C575E704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206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DCFB5-5009-21B9-C268-A7D65B030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8EE761-6D48-B500-65BA-951FEE1CB0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96C29B-4579-089C-3A91-78CD47C1A0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9800D5-3060-EFE8-97B6-FAFFBD563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857885-55F6-C599-D6F6-BDF106443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F55202-3784-C003-BD36-2356A99E6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3529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D5DF32-CEE0-0EE1-88CB-A372186D2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1ED64B-AD1D-C1A6-1C69-44B9299D9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0DA815-8CEE-0619-CE01-8535A99CA4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60B70A-53D6-4F62-8CA3-42BA5E41BB9C}" type="datetimeFigureOut">
              <a:rPr lang="tr-TR" smtClean="0"/>
              <a:t>5.03.2026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BE6903-4604-659A-11ED-9F9F765024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DE3440-CFCD-D49D-3763-CCD582AF00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698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Number Placeholder 5">
            <a:extLst>
              <a:ext uri="{FF2B5EF4-FFF2-40B4-BE49-F238E27FC236}">
                <a16:creationId xmlns:a16="http://schemas.microsoft.com/office/drawing/2014/main" id="{3661F607-4C7B-D93F-82B3-B4840C35C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E727E0E-05BD-481D-9FDE-F4831256218A}" type="slidenum">
              <a:rPr lang="en-US" altLang="tr-T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tr-TR" sz="1200">
              <a:solidFill>
                <a:srgbClr val="898989"/>
              </a:solidFill>
            </a:endParaRP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82EF3908-6C5C-A09B-8969-4D78D73619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9288" y="1757363"/>
            <a:ext cx="8139112" cy="1600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z="4800" b="1" dirty="0"/>
              <a:t>EEE146</a:t>
            </a:r>
            <a:br>
              <a:rPr lang="en-US" altLang="tr-TR" sz="4800" b="1" dirty="0"/>
            </a:br>
            <a:r>
              <a:rPr lang="en-US" altLang="tr-TR" sz="4800" b="1" dirty="0"/>
              <a:t>PROGRAMMING-I</a:t>
            </a:r>
            <a:br>
              <a:rPr lang="en-US" altLang="tr-TR" sz="4800" b="1" dirty="0"/>
            </a:br>
            <a:br>
              <a:rPr lang="en-US" altLang="tr-TR" sz="4800" b="1" dirty="0"/>
            </a:br>
            <a:endParaRPr lang="en-US" altLang="tr-TR" sz="2200" b="1" dirty="0"/>
          </a:p>
        </p:txBody>
      </p:sp>
      <p:sp>
        <p:nvSpPr>
          <p:cNvPr id="3077" name="Rectangle 3">
            <a:extLst>
              <a:ext uri="{FF2B5EF4-FFF2-40B4-BE49-F238E27FC236}">
                <a16:creationId xmlns:a16="http://schemas.microsoft.com/office/drawing/2014/main" id="{C88B4856-6D47-8ED8-82C0-44DB6D251E5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750344" y="3673475"/>
            <a:ext cx="6477000" cy="3048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tr-TR" b="1" dirty="0" err="1"/>
              <a:t>Resarch</a:t>
            </a:r>
            <a:r>
              <a:rPr lang="en-US" b="1" dirty="0"/>
              <a:t> </a:t>
            </a:r>
            <a:r>
              <a:rPr lang="tr-TR" b="1" dirty="0" err="1"/>
              <a:t>Ass</a:t>
            </a:r>
            <a:r>
              <a:rPr lang="en-US" b="1" dirty="0"/>
              <a:t>. </a:t>
            </a:r>
            <a:r>
              <a:rPr lang="tr-TR" b="1" dirty="0"/>
              <a:t>Ali HAZAR</a:t>
            </a:r>
          </a:p>
          <a:p>
            <a:pPr>
              <a:defRPr/>
            </a:pPr>
            <a:r>
              <a:rPr lang="en-US" dirty="0"/>
              <a:t>Department of</a:t>
            </a:r>
            <a:r>
              <a:rPr lang="tr-TR" dirty="0"/>
              <a:t> ELECTRICAL AND ELECTRONICS ENGINEERING</a:t>
            </a:r>
            <a:endParaRPr lang="en-US" dirty="0"/>
          </a:p>
          <a:p>
            <a:pPr>
              <a:defRPr/>
            </a:pPr>
            <a:r>
              <a:rPr lang="tr-TR" dirty="0"/>
              <a:t>Gaziantep </a:t>
            </a:r>
            <a:r>
              <a:rPr lang="en-US" dirty="0"/>
              <a:t>University</a:t>
            </a:r>
          </a:p>
          <a:p>
            <a:pPr>
              <a:defRPr/>
            </a:pP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23105-340A-8B1E-0751-0584B9278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8B6A1-46E0-77C1-39B6-67A4C733B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393" y="296299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TASK 1</a:t>
            </a:r>
            <a:endParaRPr lang="en-US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3696F1-2C93-E1C0-EF9B-0EE3A254DC10}"/>
              </a:ext>
            </a:extLst>
          </p:cNvPr>
          <p:cNvSpPr txBox="1"/>
          <p:nvPr/>
        </p:nvSpPr>
        <p:spPr>
          <a:xfrm>
            <a:off x="4552227" y="271719"/>
            <a:ext cx="10589342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/>
              <a:t>#include &lt;</a:t>
            </a:r>
            <a:r>
              <a:rPr lang="tr-TR" dirty="0" err="1"/>
              <a:t>iostream</a:t>
            </a:r>
            <a:r>
              <a:rPr lang="tr-TR" dirty="0"/>
              <a:t>&gt;  </a:t>
            </a:r>
          </a:p>
          <a:p>
            <a:r>
              <a:rPr lang="tr-TR" dirty="0" err="1"/>
              <a:t>using</a:t>
            </a:r>
            <a:r>
              <a:rPr lang="tr-TR" dirty="0"/>
              <a:t> </a:t>
            </a:r>
            <a:r>
              <a:rPr lang="tr-TR" dirty="0" err="1"/>
              <a:t>namespace</a:t>
            </a:r>
            <a:r>
              <a:rPr lang="tr-TR" dirty="0"/>
              <a:t> </a:t>
            </a:r>
            <a:r>
              <a:rPr lang="tr-TR" dirty="0" err="1"/>
              <a:t>std</a:t>
            </a:r>
            <a:r>
              <a:rPr lang="tr-TR" dirty="0"/>
              <a:t>;  </a:t>
            </a:r>
          </a:p>
          <a:p>
            <a:r>
              <a:rPr lang="tr-TR" dirty="0" err="1"/>
              <a:t>int</a:t>
            </a:r>
            <a:r>
              <a:rPr lang="tr-TR" dirty="0"/>
              <a:t> main()  </a:t>
            </a:r>
          </a:p>
          <a:p>
            <a:r>
              <a:rPr lang="tr-TR" dirty="0"/>
              <a:t>{ </a:t>
            </a:r>
          </a:p>
          <a:p>
            <a:r>
              <a:rPr lang="tr-TR" dirty="0" err="1"/>
              <a:t>int</a:t>
            </a:r>
            <a:r>
              <a:rPr lang="tr-TR" dirty="0"/>
              <a:t> n ; </a:t>
            </a:r>
          </a:p>
          <a:p>
            <a:r>
              <a:rPr lang="tr-TR" dirty="0" err="1"/>
              <a:t>cout</a:t>
            </a:r>
            <a:r>
              <a:rPr lang="tr-TR" dirty="0"/>
              <a:t> &lt;&lt; "How </a:t>
            </a: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values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input</a:t>
            </a:r>
            <a:r>
              <a:rPr lang="tr-TR" dirty="0"/>
              <a:t>? ";  </a:t>
            </a:r>
          </a:p>
          <a:p>
            <a:r>
              <a:rPr lang="tr-TR" dirty="0"/>
              <a:t>cin &gt;&gt; n; </a:t>
            </a:r>
          </a:p>
          <a:p>
            <a:r>
              <a:rPr lang="tr-TR" dirty="0" err="1"/>
              <a:t>double</a:t>
            </a:r>
            <a:r>
              <a:rPr lang="tr-TR" dirty="0"/>
              <a:t> x, </a:t>
            </a:r>
            <a:r>
              <a:rPr lang="tr-TR" dirty="0" err="1"/>
              <a:t>mean</a:t>
            </a:r>
            <a:r>
              <a:rPr lang="tr-TR" dirty="0"/>
              <a:t>, total = 0.0; </a:t>
            </a:r>
          </a:p>
          <a:p>
            <a:r>
              <a:rPr lang="tr-TR" dirty="0" err="1"/>
              <a:t>for</a:t>
            </a:r>
            <a:r>
              <a:rPr lang="tr-TR" dirty="0"/>
              <a:t> (</a:t>
            </a:r>
            <a:r>
              <a:rPr lang="tr-TR" dirty="0" err="1"/>
              <a:t>int</a:t>
            </a:r>
            <a:r>
              <a:rPr lang="tr-TR" dirty="0"/>
              <a:t> i=1; i&lt;=n; ++i)  </a:t>
            </a:r>
          </a:p>
          <a:p>
            <a:r>
              <a:rPr lang="tr-TR" dirty="0"/>
              <a:t>{ </a:t>
            </a:r>
          </a:p>
          <a:p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value</a:t>
            </a:r>
            <a:r>
              <a:rPr lang="tr-TR" dirty="0"/>
              <a:t> " &lt;&lt; i &lt;&lt; ": "; </a:t>
            </a:r>
          </a:p>
          <a:p>
            <a:r>
              <a:rPr lang="tr-TR" dirty="0"/>
              <a:t>cin &gt;&gt; x; </a:t>
            </a:r>
          </a:p>
          <a:p>
            <a:r>
              <a:rPr lang="tr-TR" dirty="0"/>
              <a:t>total = total + x;  </a:t>
            </a:r>
          </a:p>
          <a:p>
            <a:r>
              <a:rPr lang="tr-TR" dirty="0"/>
              <a:t>} </a:t>
            </a:r>
          </a:p>
          <a:p>
            <a:r>
              <a:rPr lang="tr-TR" dirty="0" err="1"/>
              <a:t>mean</a:t>
            </a:r>
            <a:r>
              <a:rPr lang="tr-TR" dirty="0"/>
              <a:t> = total/n; </a:t>
            </a:r>
          </a:p>
          <a:p>
            <a:r>
              <a:rPr lang="tr-TR" sz="1600" dirty="0" err="1"/>
              <a:t>cout</a:t>
            </a:r>
            <a:r>
              <a:rPr lang="tr-TR" sz="1600" dirty="0"/>
              <a:t> &lt;&lt; "</a:t>
            </a:r>
            <a:r>
              <a:rPr lang="tr-TR" sz="1600" dirty="0" err="1"/>
              <a:t>The</a:t>
            </a:r>
            <a:r>
              <a:rPr lang="tr-TR" sz="1600" dirty="0"/>
              <a:t> </a:t>
            </a:r>
            <a:r>
              <a:rPr lang="tr-TR" sz="1600" dirty="0" err="1"/>
              <a:t>sum</a:t>
            </a:r>
            <a:r>
              <a:rPr lang="tr-TR" sz="1600" dirty="0"/>
              <a:t> is " &lt;&lt; total &lt;&lt; </a:t>
            </a:r>
            <a:r>
              <a:rPr lang="tr-TR" sz="1600" dirty="0" err="1"/>
              <a:t>endl</a:t>
            </a:r>
            <a:r>
              <a:rPr lang="tr-TR" sz="1600" dirty="0"/>
              <a:t>; </a:t>
            </a:r>
            <a:r>
              <a:rPr lang="tr-TR" sz="1600" dirty="0" err="1"/>
              <a:t>cout</a:t>
            </a:r>
            <a:r>
              <a:rPr lang="tr-TR" sz="1600" dirty="0"/>
              <a:t> &lt;&lt; "</a:t>
            </a:r>
            <a:r>
              <a:rPr lang="tr-TR" sz="1600" dirty="0" err="1"/>
              <a:t>The</a:t>
            </a:r>
            <a:r>
              <a:rPr lang="tr-TR" sz="1600" dirty="0"/>
              <a:t> </a:t>
            </a:r>
            <a:r>
              <a:rPr lang="tr-TR" sz="1600" dirty="0" err="1"/>
              <a:t>mean</a:t>
            </a:r>
            <a:r>
              <a:rPr lang="tr-TR" sz="1600" dirty="0"/>
              <a:t> is " &lt;&lt; </a:t>
            </a:r>
            <a:r>
              <a:rPr lang="tr-TR" sz="1600" dirty="0" err="1"/>
              <a:t>mean</a:t>
            </a:r>
            <a:r>
              <a:rPr lang="tr-TR" sz="1600" dirty="0"/>
              <a:t> &lt;&lt; </a:t>
            </a:r>
            <a:r>
              <a:rPr lang="tr-TR" sz="1600" dirty="0" err="1"/>
              <a:t>endl</a:t>
            </a:r>
            <a:r>
              <a:rPr lang="tr-TR" sz="1600" dirty="0"/>
              <a:t>;  </a:t>
            </a:r>
          </a:p>
          <a:p>
            <a:r>
              <a:rPr lang="tr-TR" dirty="0" err="1"/>
              <a:t>system</a:t>
            </a:r>
            <a:r>
              <a:rPr lang="tr-TR" dirty="0"/>
              <a:t>("PAUSE"); </a:t>
            </a:r>
          </a:p>
          <a:p>
            <a:r>
              <a:rPr lang="tr-TR" dirty="0" err="1"/>
              <a:t>return</a:t>
            </a:r>
            <a:r>
              <a:rPr lang="tr-TR" dirty="0"/>
              <a:t> 0; </a:t>
            </a:r>
          </a:p>
          <a:p>
            <a:r>
              <a:rPr lang="tr-TR" dirty="0"/>
              <a:t>} 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C1A07F2A-261D-782A-7C2D-30056EEA7A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818" y="2487710"/>
            <a:ext cx="436098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This program calculates the average and the sum of the numbers entered by the user.</a:t>
            </a:r>
            <a:endParaRPr kumimoji="0" lang="tr-TR" altLang="tr-TR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048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BE684-581A-44F1-6474-EC8169141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347FA-28C4-19F2-06DB-49DD447D4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170" y="103259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TASK 2</a:t>
            </a:r>
            <a:endParaRPr lang="en-US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D55A1B2-EA86-475B-B3A5-408F24C150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191" y="1242877"/>
            <a:ext cx="10463998" cy="2658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71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4B1991E-6A0E-E2BF-45B9-9E308189B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137" y="270354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HINTS FOR TASK 2</a:t>
            </a:r>
            <a:endParaRPr lang="en-US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F4427F9-6481-549A-1BA1-74FD75C10B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73" y="2667240"/>
            <a:ext cx="4785932" cy="305244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1083392-28E5-010C-CCE1-F7953D2BD7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04055"/>
            <a:ext cx="5351345" cy="132556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B409DCF-8A43-F02B-B7B5-0EFEA24593C4}"/>
              </a:ext>
            </a:extLst>
          </p:cNvPr>
          <p:cNvSpPr txBox="1"/>
          <p:nvPr/>
        </p:nvSpPr>
        <p:spPr>
          <a:xfrm>
            <a:off x="6165972" y="933135"/>
            <a:ext cx="6096000" cy="46782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dirty="0"/>
          </a:p>
          <a:p>
            <a:r>
              <a:rPr lang="tr-TR" sz="2800" dirty="0"/>
              <a:t>    </a:t>
            </a:r>
            <a:r>
              <a:rPr lang="tr-TR" sz="2800" dirty="0" err="1"/>
              <a:t>int</a:t>
            </a:r>
            <a:r>
              <a:rPr lang="tr-TR" sz="2800" dirty="0"/>
              <a:t> </a:t>
            </a:r>
            <a:r>
              <a:rPr lang="tr-TR" sz="2800" dirty="0" err="1"/>
              <a:t>rows</a:t>
            </a:r>
            <a:r>
              <a:rPr lang="tr-TR" sz="2800" dirty="0"/>
              <a:t> = 5; // </a:t>
            </a:r>
            <a:r>
              <a:rPr lang="en-US" sz="2800" dirty="0"/>
              <a:t>How many rows will be printed</a:t>
            </a:r>
            <a:endParaRPr lang="tr-TR" sz="2800" dirty="0"/>
          </a:p>
          <a:p>
            <a:endParaRPr lang="tr-TR" sz="2800" dirty="0"/>
          </a:p>
          <a:p>
            <a:r>
              <a:rPr lang="tr-TR" sz="2800" dirty="0"/>
              <a:t>    </a:t>
            </a:r>
          </a:p>
          <a:p>
            <a:r>
              <a:rPr lang="tr-TR" sz="2800" dirty="0"/>
              <a:t>    </a:t>
            </a:r>
            <a:r>
              <a:rPr lang="tr-TR" sz="2800" dirty="0" err="1"/>
              <a:t>for</a:t>
            </a:r>
            <a:r>
              <a:rPr lang="tr-TR" sz="2800" dirty="0"/>
              <a:t> (</a:t>
            </a:r>
            <a:r>
              <a:rPr lang="tr-TR" sz="2800" dirty="0" err="1"/>
              <a:t>int</a:t>
            </a:r>
            <a:r>
              <a:rPr lang="tr-TR" sz="2800" dirty="0"/>
              <a:t> i = 1; i &lt;= </a:t>
            </a:r>
            <a:r>
              <a:rPr lang="tr-TR" sz="2800" dirty="0" err="1"/>
              <a:t>rows</a:t>
            </a:r>
            <a:r>
              <a:rPr lang="tr-TR" sz="2800" dirty="0"/>
              <a:t>; i++) {</a:t>
            </a:r>
          </a:p>
          <a:p>
            <a:r>
              <a:rPr lang="tr-TR" sz="2800" dirty="0"/>
              <a:t>        </a:t>
            </a:r>
            <a:r>
              <a:rPr lang="tr-TR" sz="2800" dirty="0" err="1"/>
              <a:t>for</a:t>
            </a:r>
            <a:r>
              <a:rPr lang="tr-TR" sz="2800" dirty="0"/>
              <a:t> (</a:t>
            </a:r>
            <a:r>
              <a:rPr lang="tr-TR" sz="2800" dirty="0" err="1"/>
              <a:t>int</a:t>
            </a:r>
            <a:r>
              <a:rPr lang="tr-TR" sz="2800" dirty="0"/>
              <a:t> j = 1; j &lt;= 2 * i - 1; j++) {</a:t>
            </a:r>
          </a:p>
          <a:p>
            <a:r>
              <a:rPr lang="tr-TR" sz="2800" dirty="0"/>
              <a:t>            </a:t>
            </a:r>
            <a:r>
              <a:rPr lang="tr-TR" sz="2800" dirty="0" err="1"/>
              <a:t>cout</a:t>
            </a:r>
            <a:r>
              <a:rPr lang="tr-TR" sz="2800" dirty="0"/>
              <a:t> &lt;&lt; "*";</a:t>
            </a:r>
          </a:p>
          <a:p>
            <a:r>
              <a:rPr lang="tr-TR" sz="2800" dirty="0"/>
              <a:t>        }</a:t>
            </a:r>
          </a:p>
          <a:p>
            <a:r>
              <a:rPr lang="tr-TR" sz="2800" dirty="0"/>
              <a:t>        </a:t>
            </a:r>
            <a:r>
              <a:rPr lang="tr-TR" sz="2800" dirty="0" err="1"/>
              <a:t>cout</a:t>
            </a:r>
            <a:r>
              <a:rPr lang="tr-TR" sz="2800" dirty="0"/>
              <a:t> &lt;&lt; </a:t>
            </a:r>
            <a:r>
              <a:rPr lang="tr-TR" sz="2800" dirty="0" err="1"/>
              <a:t>endl</a:t>
            </a:r>
            <a:r>
              <a:rPr lang="tr-TR" sz="2800" dirty="0"/>
              <a:t>;</a:t>
            </a:r>
          </a:p>
          <a:p>
            <a:r>
              <a:rPr lang="tr-TR" sz="2800" dirty="0"/>
              <a:t>    }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0A48C48-D620-BE48-1F9D-C47B6273C7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8040" y="2859102"/>
            <a:ext cx="1667960" cy="2860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612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0C2993-A08B-ECCD-55F3-FF1177C10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74E35-CDF4-CEE2-E064-C20AEB9790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895" y="369488"/>
            <a:ext cx="5626768" cy="611902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8000" dirty="0"/>
              <a:t>#include &lt;iostream&gt;</a:t>
            </a:r>
          </a:p>
          <a:p>
            <a:pPr marL="0" indent="0">
              <a:buNone/>
            </a:pPr>
            <a:r>
              <a:rPr lang="en-US" sz="8000" dirty="0"/>
              <a:t>using namespace std;</a:t>
            </a:r>
          </a:p>
          <a:p>
            <a:pPr marL="0" indent="0">
              <a:buNone/>
            </a:pPr>
            <a:r>
              <a:rPr lang="en-US" sz="8000" dirty="0"/>
              <a:t>int main() {</a:t>
            </a:r>
          </a:p>
          <a:p>
            <a:pPr marL="0" indent="0">
              <a:buNone/>
            </a:pPr>
            <a:r>
              <a:rPr lang="en-US" sz="8000" dirty="0"/>
              <a:t>    int rows = 6; // Number of rows to be printed</a:t>
            </a:r>
          </a:p>
          <a:p>
            <a:pPr marL="0" indent="0">
              <a:buNone/>
            </a:pPr>
            <a:r>
              <a:rPr lang="en-US" sz="8000" dirty="0"/>
              <a:t>    // </a:t>
            </a:r>
            <a:r>
              <a:rPr lang="tr-TR" sz="8000" dirty="0" err="1"/>
              <a:t>It</a:t>
            </a:r>
            <a:r>
              <a:rPr lang="en-US" sz="8000" dirty="0"/>
              <a:t> controls the rows</a:t>
            </a:r>
          </a:p>
          <a:p>
            <a:pPr marL="0" indent="0">
              <a:buNone/>
            </a:pPr>
            <a:r>
              <a:rPr lang="en-US" sz="8000" dirty="0"/>
              <a:t>    for (int </a:t>
            </a:r>
            <a:r>
              <a:rPr lang="en-US" sz="8000" dirty="0" err="1"/>
              <a:t>i</a:t>
            </a:r>
            <a:r>
              <a:rPr lang="en-US" sz="8000" dirty="0"/>
              <a:t> = 1; </a:t>
            </a:r>
            <a:r>
              <a:rPr lang="en-US" sz="8000" dirty="0" err="1"/>
              <a:t>i</a:t>
            </a:r>
            <a:r>
              <a:rPr lang="en-US" sz="8000" dirty="0"/>
              <a:t> &lt;= rows; </a:t>
            </a:r>
            <a:r>
              <a:rPr lang="en-US" sz="8000" dirty="0" err="1"/>
              <a:t>i</a:t>
            </a:r>
            <a:r>
              <a:rPr lang="en-US" sz="8000" dirty="0"/>
              <a:t>++) {</a:t>
            </a:r>
          </a:p>
          <a:p>
            <a:pPr marL="0" indent="0">
              <a:buNone/>
            </a:pPr>
            <a:endParaRPr lang="en-US" sz="8000" dirty="0"/>
          </a:p>
          <a:p>
            <a:pPr marL="0" indent="0">
              <a:buNone/>
            </a:pPr>
            <a:r>
              <a:rPr lang="en-US" sz="8000" dirty="0"/>
              <a:t>        //</a:t>
            </a:r>
            <a:r>
              <a:rPr lang="tr-TR" sz="8000" dirty="0"/>
              <a:t> </a:t>
            </a:r>
            <a:r>
              <a:rPr lang="tr-TR" sz="8000" dirty="0" err="1"/>
              <a:t>It</a:t>
            </a:r>
            <a:r>
              <a:rPr lang="tr-TR" sz="8000" dirty="0"/>
              <a:t> p</a:t>
            </a:r>
            <a:r>
              <a:rPr lang="en-US" sz="8000" dirty="0" err="1"/>
              <a:t>rint</a:t>
            </a:r>
            <a:r>
              <a:rPr lang="tr-TR" sz="8000" dirty="0"/>
              <a:t>s</a:t>
            </a:r>
            <a:r>
              <a:rPr lang="en-US" sz="8000" dirty="0"/>
              <a:t> 2*</a:t>
            </a:r>
            <a:r>
              <a:rPr lang="en-US" sz="8000" dirty="0" err="1"/>
              <a:t>i</a:t>
            </a:r>
            <a:r>
              <a:rPr lang="en-US" sz="8000" dirty="0"/>
              <a:t> - 1 stars</a:t>
            </a:r>
          </a:p>
          <a:p>
            <a:pPr marL="0" indent="0">
              <a:buNone/>
            </a:pPr>
            <a:r>
              <a:rPr lang="en-US" sz="8000" dirty="0"/>
              <a:t>        for (int j = 1; j &lt;= 2 * </a:t>
            </a:r>
            <a:r>
              <a:rPr lang="en-US" sz="8000" dirty="0" err="1"/>
              <a:t>i</a:t>
            </a:r>
            <a:r>
              <a:rPr lang="en-US" sz="8000" dirty="0"/>
              <a:t> - 1; </a:t>
            </a:r>
            <a:r>
              <a:rPr lang="en-US" sz="8000" dirty="0" err="1"/>
              <a:t>j++</a:t>
            </a:r>
            <a:r>
              <a:rPr lang="en-US" sz="8000" dirty="0"/>
              <a:t>) {</a:t>
            </a:r>
          </a:p>
          <a:p>
            <a:pPr marL="0" indent="0">
              <a:buNone/>
            </a:pPr>
            <a:r>
              <a:rPr lang="en-US" sz="8000" dirty="0"/>
              <a:t>            </a:t>
            </a:r>
            <a:r>
              <a:rPr lang="en-US" sz="8000" dirty="0" err="1"/>
              <a:t>cout</a:t>
            </a:r>
            <a:r>
              <a:rPr lang="en-US" sz="8000" dirty="0"/>
              <a:t> &lt;&lt; "*";</a:t>
            </a:r>
          </a:p>
          <a:p>
            <a:pPr marL="0" indent="0">
              <a:buNone/>
            </a:pPr>
            <a:r>
              <a:rPr lang="en-US" sz="8000" dirty="0"/>
              <a:t>        }</a:t>
            </a:r>
          </a:p>
          <a:p>
            <a:pPr marL="0" indent="0">
              <a:buNone/>
            </a:pPr>
            <a:r>
              <a:rPr lang="en-US" sz="8000" dirty="0"/>
              <a:t>        //next line</a:t>
            </a:r>
          </a:p>
          <a:p>
            <a:pPr marL="0" indent="0">
              <a:buNone/>
            </a:pPr>
            <a:r>
              <a:rPr lang="en-US" sz="8000" dirty="0"/>
              <a:t>        </a:t>
            </a:r>
            <a:r>
              <a:rPr lang="en-US" sz="8000" dirty="0" err="1"/>
              <a:t>cout</a:t>
            </a:r>
            <a:r>
              <a:rPr lang="en-US" sz="8000" dirty="0"/>
              <a:t> &lt;&lt; </a:t>
            </a:r>
            <a:r>
              <a:rPr lang="en-US" sz="8000" dirty="0" err="1"/>
              <a:t>endl</a:t>
            </a:r>
            <a:r>
              <a:rPr lang="en-US" sz="8000" dirty="0"/>
              <a:t>;</a:t>
            </a:r>
          </a:p>
          <a:p>
            <a:pPr marL="0" indent="0">
              <a:buNone/>
            </a:pPr>
            <a:r>
              <a:rPr lang="en-US" sz="8000" dirty="0"/>
              <a:t>    }</a:t>
            </a:r>
          </a:p>
          <a:p>
            <a:pPr marL="0" indent="0">
              <a:buNone/>
            </a:pPr>
            <a:r>
              <a:rPr lang="en-US" sz="8000" dirty="0"/>
              <a:t>    return 0;</a:t>
            </a:r>
          </a:p>
          <a:p>
            <a:pPr marL="0" indent="0">
              <a:buNone/>
            </a:pPr>
            <a:r>
              <a:rPr lang="en-US" sz="8000" dirty="0"/>
              <a:t>}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79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040BA4-3EEA-1AE2-ADB9-776661910B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E60F9-48BE-060E-FF9D-B94BE972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393" y="296299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TASK 3</a:t>
            </a:r>
            <a:endParaRPr 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292A463-7D2C-E05F-4E90-A4533109D1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7715" y="510006"/>
            <a:ext cx="8924027" cy="420657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8567883-9473-E7F9-00EB-C42DB08DDE9D}"/>
              </a:ext>
            </a:extLst>
          </p:cNvPr>
          <p:cNvSpPr txBox="1"/>
          <p:nvPr/>
        </p:nvSpPr>
        <p:spPr>
          <a:xfrm>
            <a:off x="1071716" y="5147665"/>
            <a:ext cx="985192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The Euclidean algorithm finds the greatest common divisor of two numbers by repeatedly subtracting the smaller number from the larger one until one of the numbers becomes zero.</a:t>
            </a:r>
          </a:p>
        </p:txBody>
      </p:sp>
    </p:spTree>
    <p:extLst>
      <p:ext uri="{BB962C8B-B14F-4D97-AF65-F5344CB8AC3E}">
        <p14:creationId xmlns:p14="http://schemas.microsoft.com/office/powerpoint/2010/main" val="4281438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C38A96-5D97-0EBE-317A-06D450621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extLst>
              <a:ext uri="{FF2B5EF4-FFF2-40B4-BE49-F238E27FC236}">
                <a16:creationId xmlns:a16="http://schemas.microsoft.com/office/drawing/2014/main" id="{9741E4AE-C13C-F56C-4192-AAB39C969CDF}"/>
              </a:ext>
            </a:extLst>
          </p:cNvPr>
          <p:cNvSpPr txBox="1"/>
          <p:nvPr/>
        </p:nvSpPr>
        <p:spPr>
          <a:xfrm>
            <a:off x="1288026" y="591203"/>
            <a:ext cx="6096000" cy="59941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tr-TR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Example</a:t>
            </a:r>
            <a:r>
              <a:rPr lang="tr-T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Let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= 6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 = 15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First,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check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whether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≥ b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If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not, </a:t>
            </a:r>
            <a:r>
              <a:rPr lang="tr-TR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there</a:t>
            </a:r>
            <a:r>
              <a:rPr lang="tr-TR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will</a:t>
            </a:r>
            <a:r>
              <a:rPr lang="tr-TR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be </a:t>
            </a:r>
            <a:r>
              <a:rPr lang="tr-TR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</a:t>
            </a:r>
            <a:r>
              <a:rPr lang="tr-TR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swap.</a:t>
            </a:r>
            <a:endParaRPr lang="tr-T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Then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subtract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from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b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tr-T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 = 15 − 6 = 9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This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becomes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new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value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of </a:t>
            </a:r>
            <a:r>
              <a:rPr lang="tr-T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b</a:t>
            </a:r>
            <a:r>
              <a:rPr lang="tr-TR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=9</a:t>
            </a:r>
            <a:endParaRPr lang="tr-T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heck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again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whether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≥ b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b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tr-T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= 6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tr-T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 = 9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→ No, </a:t>
            </a:r>
            <a:r>
              <a:rPr lang="tr-T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is not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greater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than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epeat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operation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b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tr-T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 = 9 − 6 = 3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Now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= 6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 = 3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Since </a:t>
            </a:r>
            <a:r>
              <a:rPr lang="tr-T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≥ b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swap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numbers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b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tr-T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= 3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tr-T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 = 6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</a:t>
            </a:r>
            <a:r>
              <a:rPr lang="tr-TR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epeat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operation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b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tr-T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 = 6 − 3 = 3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When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 = 3 − 3 = 0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obtain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= 0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 = 3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this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point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algorithm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stops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 = 3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is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result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b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tr-T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Therefore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tr-T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GCD(6, 15) = 3</a:t>
            </a:r>
            <a:r>
              <a:rPr lang="tr-T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8375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7B8F5D-B125-A739-33A9-A0F32C5704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753BF-0A28-637B-8CD3-942BE0783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748" y="0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HINTS FOR TASK 3</a:t>
            </a:r>
            <a:endParaRPr lang="en-US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B362734-A627-6CB6-931D-550D59BBF0C6}"/>
              </a:ext>
            </a:extLst>
          </p:cNvPr>
          <p:cNvSpPr txBox="1"/>
          <p:nvPr/>
        </p:nvSpPr>
        <p:spPr>
          <a:xfrm>
            <a:off x="5653548" y="29497"/>
            <a:ext cx="6803923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sz="2200" dirty="0"/>
          </a:p>
          <a:p>
            <a:r>
              <a:rPr lang="tr-TR" sz="2200" dirty="0">
                <a:highlight>
                  <a:srgbClr val="00FFFF"/>
                </a:highlight>
              </a:rPr>
              <a:t>    </a:t>
            </a:r>
            <a:r>
              <a:rPr lang="tr-TR" sz="2200" dirty="0" err="1">
                <a:highlight>
                  <a:srgbClr val="00FFFF"/>
                </a:highlight>
              </a:rPr>
              <a:t>int</a:t>
            </a:r>
            <a:r>
              <a:rPr lang="tr-TR" sz="2200" dirty="0">
                <a:highlight>
                  <a:srgbClr val="00FFFF"/>
                </a:highlight>
              </a:rPr>
              <a:t> a, b;</a:t>
            </a:r>
          </a:p>
          <a:p>
            <a:r>
              <a:rPr lang="tr-TR" sz="2200" dirty="0"/>
              <a:t>   </a:t>
            </a:r>
            <a:r>
              <a:rPr lang="tr-TR" sz="2200" dirty="0" err="1"/>
              <a:t>cout</a:t>
            </a:r>
            <a:r>
              <a:rPr lang="tr-TR" sz="2200" dirty="0"/>
              <a:t> &lt;&lt; "</a:t>
            </a:r>
            <a:r>
              <a:rPr lang="tr-TR" sz="2200" dirty="0" err="1"/>
              <a:t>Enter</a:t>
            </a:r>
            <a:r>
              <a:rPr lang="tr-TR" sz="2200" dirty="0"/>
              <a:t> two </a:t>
            </a:r>
            <a:r>
              <a:rPr lang="tr-TR" sz="2200" dirty="0" err="1"/>
              <a:t>integers</a:t>
            </a:r>
            <a:r>
              <a:rPr lang="tr-TR" sz="2200" dirty="0"/>
              <a:t>: ";</a:t>
            </a:r>
          </a:p>
          <a:p>
            <a:r>
              <a:rPr lang="tr-TR" sz="2200" dirty="0">
                <a:highlight>
                  <a:srgbClr val="008000"/>
                </a:highlight>
              </a:rPr>
              <a:t>    cin &gt;&gt; a &gt;&gt; b;</a:t>
            </a:r>
          </a:p>
          <a:p>
            <a:r>
              <a:rPr lang="tr-TR" sz="2200" dirty="0">
                <a:highlight>
                  <a:srgbClr val="C0C0C0"/>
                </a:highlight>
              </a:rPr>
              <a:t>    </a:t>
            </a:r>
            <a:r>
              <a:rPr lang="tr-TR" sz="2200" dirty="0" err="1">
                <a:highlight>
                  <a:srgbClr val="C0C0C0"/>
                </a:highlight>
              </a:rPr>
              <a:t>if</a:t>
            </a:r>
            <a:r>
              <a:rPr lang="tr-TR" sz="2200" dirty="0">
                <a:highlight>
                  <a:srgbClr val="C0C0C0"/>
                </a:highlight>
              </a:rPr>
              <a:t> (a &gt; b) {</a:t>
            </a:r>
          </a:p>
          <a:p>
            <a:r>
              <a:rPr lang="tr-TR" sz="2200" dirty="0">
                <a:highlight>
                  <a:srgbClr val="C0C0C0"/>
                </a:highlight>
              </a:rPr>
              <a:t>        </a:t>
            </a:r>
            <a:r>
              <a:rPr lang="tr-TR" sz="2200" dirty="0" err="1">
                <a:highlight>
                  <a:srgbClr val="C0C0C0"/>
                </a:highlight>
              </a:rPr>
              <a:t>int</a:t>
            </a:r>
            <a:r>
              <a:rPr lang="tr-TR" sz="2200" dirty="0">
                <a:highlight>
                  <a:srgbClr val="C0C0C0"/>
                </a:highlight>
              </a:rPr>
              <a:t> </a:t>
            </a:r>
            <a:r>
              <a:rPr lang="tr-TR" sz="2200" dirty="0" err="1">
                <a:highlight>
                  <a:srgbClr val="C0C0C0"/>
                </a:highlight>
              </a:rPr>
              <a:t>temp</a:t>
            </a:r>
            <a:r>
              <a:rPr lang="tr-TR" sz="2200" dirty="0">
                <a:highlight>
                  <a:srgbClr val="C0C0C0"/>
                </a:highlight>
              </a:rPr>
              <a:t> = a;</a:t>
            </a:r>
          </a:p>
          <a:p>
            <a:r>
              <a:rPr lang="tr-TR" sz="2200" dirty="0">
                <a:highlight>
                  <a:srgbClr val="C0C0C0"/>
                </a:highlight>
              </a:rPr>
              <a:t>        a = b;</a:t>
            </a:r>
          </a:p>
          <a:p>
            <a:r>
              <a:rPr lang="tr-TR" sz="2200" dirty="0">
                <a:highlight>
                  <a:srgbClr val="C0C0C0"/>
                </a:highlight>
              </a:rPr>
              <a:t>        b = </a:t>
            </a:r>
            <a:r>
              <a:rPr lang="tr-TR" sz="2200" dirty="0" err="1">
                <a:highlight>
                  <a:srgbClr val="C0C0C0"/>
                </a:highlight>
              </a:rPr>
              <a:t>temp</a:t>
            </a:r>
            <a:r>
              <a:rPr lang="tr-TR" sz="2200" dirty="0">
                <a:highlight>
                  <a:srgbClr val="C0C0C0"/>
                </a:highlight>
              </a:rPr>
              <a:t>;}</a:t>
            </a:r>
          </a:p>
          <a:p>
            <a:r>
              <a:rPr lang="tr-TR" sz="2200" dirty="0">
                <a:highlight>
                  <a:srgbClr val="C0C0C0"/>
                </a:highlight>
              </a:rPr>
              <a:t>    // </a:t>
            </a:r>
            <a:r>
              <a:rPr lang="tr-TR" sz="2200" dirty="0" err="1">
                <a:highlight>
                  <a:srgbClr val="C0C0C0"/>
                </a:highlight>
              </a:rPr>
              <a:t>Repeat</a:t>
            </a:r>
            <a:r>
              <a:rPr lang="tr-TR" sz="2200" dirty="0">
                <a:highlight>
                  <a:srgbClr val="C0C0C0"/>
                </a:highlight>
              </a:rPr>
              <a:t> </a:t>
            </a:r>
            <a:r>
              <a:rPr lang="tr-TR" sz="2200" dirty="0" err="1">
                <a:highlight>
                  <a:srgbClr val="C0C0C0"/>
                </a:highlight>
              </a:rPr>
              <a:t>until</a:t>
            </a:r>
            <a:r>
              <a:rPr lang="tr-TR" sz="2200" dirty="0">
                <a:highlight>
                  <a:srgbClr val="C0C0C0"/>
                </a:highlight>
              </a:rPr>
              <a:t> a &lt;= 0</a:t>
            </a:r>
          </a:p>
          <a:p>
            <a:r>
              <a:rPr lang="tr-TR" sz="2200" dirty="0">
                <a:highlight>
                  <a:srgbClr val="C0C0C0"/>
                </a:highlight>
              </a:rPr>
              <a:t>    </a:t>
            </a:r>
            <a:r>
              <a:rPr lang="tr-TR" sz="2200" dirty="0" err="1">
                <a:highlight>
                  <a:srgbClr val="C0C0C0"/>
                </a:highlight>
              </a:rPr>
              <a:t>while</a:t>
            </a:r>
            <a:r>
              <a:rPr lang="tr-TR" sz="2200" dirty="0">
                <a:highlight>
                  <a:srgbClr val="C0C0C0"/>
                </a:highlight>
              </a:rPr>
              <a:t> (a &gt; 0) {</a:t>
            </a:r>
          </a:p>
          <a:p>
            <a:r>
              <a:rPr lang="tr-TR" sz="2200" dirty="0">
                <a:highlight>
                  <a:srgbClr val="C0C0C0"/>
                </a:highlight>
              </a:rPr>
              <a:t>        b = b - a;  // S5: </a:t>
            </a:r>
            <a:r>
              <a:rPr lang="tr-TR" sz="2200" dirty="0" err="1">
                <a:highlight>
                  <a:srgbClr val="C0C0C0"/>
                </a:highlight>
              </a:rPr>
              <a:t>Subtract</a:t>
            </a:r>
            <a:r>
              <a:rPr lang="tr-TR" sz="2200" dirty="0">
                <a:highlight>
                  <a:srgbClr val="C0C0C0"/>
                </a:highlight>
              </a:rPr>
              <a:t> a </a:t>
            </a:r>
            <a:r>
              <a:rPr lang="tr-TR" sz="2200" dirty="0" err="1">
                <a:highlight>
                  <a:srgbClr val="C0C0C0"/>
                </a:highlight>
              </a:rPr>
              <a:t>from</a:t>
            </a:r>
            <a:r>
              <a:rPr lang="tr-TR" sz="2200" dirty="0">
                <a:highlight>
                  <a:srgbClr val="C0C0C0"/>
                </a:highlight>
              </a:rPr>
              <a:t> b</a:t>
            </a:r>
          </a:p>
          <a:p>
            <a:r>
              <a:rPr lang="tr-TR" sz="2200" dirty="0">
                <a:highlight>
                  <a:srgbClr val="C0C0C0"/>
                </a:highlight>
              </a:rPr>
              <a:t>        // Swap </a:t>
            </a:r>
            <a:r>
              <a:rPr lang="tr-TR" sz="2200" dirty="0" err="1">
                <a:highlight>
                  <a:srgbClr val="C0C0C0"/>
                </a:highlight>
              </a:rPr>
              <a:t>if</a:t>
            </a:r>
            <a:r>
              <a:rPr lang="tr-TR" sz="2200" dirty="0">
                <a:highlight>
                  <a:srgbClr val="C0C0C0"/>
                </a:highlight>
              </a:rPr>
              <a:t> </a:t>
            </a:r>
            <a:r>
              <a:rPr lang="tr-TR" sz="2200" dirty="0" err="1">
                <a:highlight>
                  <a:srgbClr val="C0C0C0"/>
                </a:highlight>
              </a:rPr>
              <a:t>necessary</a:t>
            </a:r>
            <a:endParaRPr lang="tr-TR" sz="2200" dirty="0">
              <a:highlight>
                <a:srgbClr val="C0C0C0"/>
              </a:highlight>
            </a:endParaRPr>
          </a:p>
          <a:p>
            <a:r>
              <a:rPr lang="tr-TR" sz="2200" dirty="0">
                <a:highlight>
                  <a:srgbClr val="C0C0C0"/>
                </a:highlight>
              </a:rPr>
              <a:t>        </a:t>
            </a:r>
            <a:r>
              <a:rPr lang="tr-TR" sz="2200" dirty="0" err="1">
                <a:highlight>
                  <a:srgbClr val="C0C0C0"/>
                </a:highlight>
              </a:rPr>
              <a:t>if</a:t>
            </a:r>
            <a:r>
              <a:rPr lang="tr-TR" sz="2200" dirty="0">
                <a:highlight>
                  <a:srgbClr val="C0C0C0"/>
                </a:highlight>
              </a:rPr>
              <a:t> (a &gt; b) {</a:t>
            </a:r>
          </a:p>
          <a:p>
            <a:r>
              <a:rPr lang="tr-TR" sz="2200" dirty="0">
                <a:highlight>
                  <a:srgbClr val="C0C0C0"/>
                </a:highlight>
              </a:rPr>
              <a:t>            </a:t>
            </a:r>
            <a:r>
              <a:rPr lang="tr-TR" sz="2200" dirty="0" err="1">
                <a:highlight>
                  <a:srgbClr val="C0C0C0"/>
                </a:highlight>
              </a:rPr>
              <a:t>int</a:t>
            </a:r>
            <a:r>
              <a:rPr lang="tr-TR" sz="2200" dirty="0">
                <a:highlight>
                  <a:srgbClr val="C0C0C0"/>
                </a:highlight>
              </a:rPr>
              <a:t> </a:t>
            </a:r>
            <a:r>
              <a:rPr lang="tr-TR" sz="2200" dirty="0" err="1">
                <a:highlight>
                  <a:srgbClr val="C0C0C0"/>
                </a:highlight>
              </a:rPr>
              <a:t>temp</a:t>
            </a:r>
            <a:r>
              <a:rPr lang="tr-TR" sz="2200" dirty="0">
                <a:highlight>
                  <a:srgbClr val="C0C0C0"/>
                </a:highlight>
              </a:rPr>
              <a:t> = a;</a:t>
            </a:r>
          </a:p>
          <a:p>
            <a:r>
              <a:rPr lang="tr-TR" sz="2200" dirty="0">
                <a:highlight>
                  <a:srgbClr val="C0C0C0"/>
                </a:highlight>
              </a:rPr>
              <a:t>            a = b;</a:t>
            </a:r>
          </a:p>
          <a:p>
            <a:r>
              <a:rPr lang="tr-TR" sz="2200" dirty="0">
                <a:highlight>
                  <a:srgbClr val="C0C0C0"/>
                </a:highlight>
              </a:rPr>
              <a:t>            b = </a:t>
            </a:r>
            <a:r>
              <a:rPr lang="tr-TR" sz="2200" dirty="0" err="1">
                <a:highlight>
                  <a:srgbClr val="C0C0C0"/>
                </a:highlight>
              </a:rPr>
              <a:t>temp</a:t>
            </a:r>
            <a:r>
              <a:rPr lang="tr-TR" sz="2200" dirty="0">
                <a:highlight>
                  <a:srgbClr val="C0C0C0"/>
                </a:highlight>
              </a:rPr>
              <a:t>;</a:t>
            </a:r>
          </a:p>
          <a:p>
            <a:r>
              <a:rPr lang="tr-TR" sz="2200" dirty="0">
                <a:highlight>
                  <a:srgbClr val="C0C0C0"/>
                </a:highlight>
              </a:rPr>
              <a:t>        }}</a:t>
            </a:r>
          </a:p>
          <a:p>
            <a:r>
              <a:rPr lang="tr-TR" sz="2200" dirty="0" err="1">
                <a:highlight>
                  <a:srgbClr val="FFFF00"/>
                </a:highlight>
              </a:rPr>
              <a:t>cout</a:t>
            </a:r>
            <a:r>
              <a:rPr lang="tr-TR" sz="2200" dirty="0">
                <a:highlight>
                  <a:srgbClr val="FFFF00"/>
                </a:highlight>
              </a:rPr>
              <a:t> &lt;&lt; "GCD is: " &lt;&lt; b &lt;&lt; </a:t>
            </a:r>
            <a:r>
              <a:rPr lang="tr-TR" sz="2200" dirty="0" err="1">
                <a:highlight>
                  <a:srgbClr val="FFFF00"/>
                </a:highlight>
              </a:rPr>
              <a:t>endl</a:t>
            </a:r>
            <a:r>
              <a:rPr lang="tr-TR" sz="2200" dirty="0">
                <a:highlight>
                  <a:srgbClr val="FFFF00"/>
                </a:highlight>
              </a:rPr>
              <a:t>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12320-506A-7426-A52A-8A9E6941E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554" y="1744782"/>
            <a:ext cx="5090652" cy="4351338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tr-TR" sz="3200" dirty="0" err="1"/>
              <a:t>Including</a:t>
            </a:r>
            <a:r>
              <a:rPr lang="tr-TR" sz="3200" dirty="0"/>
              <a:t> </a:t>
            </a:r>
            <a:r>
              <a:rPr lang="tr-TR" sz="3200" dirty="0" err="1"/>
              <a:t>Required</a:t>
            </a:r>
            <a:r>
              <a:rPr lang="tr-TR" sz="3200" dirty="0"/>
              <a:t> Libraries</a:t>
            </a:r>
          </a:p>
          <a:p>
            <a:pPr marL="514350" indent="-514350">
              <a:buAutoNum type="arabicParenR"/>
            </a:pPr>
            <a:r>
              <a:rPr lang="tr-TR" sz="3200" dirty="0" err="1">
                <a:highlight>
                  <a:srgbClr val="00FFFF"/>
                </a:highlight>
              </a:rPr>
              <a:t>Declaring</a:t>
            </a:r>
            <a:r>
              <a:rPr lang="tr-TR" sz="3200" dirty="0">
                <a:highlight>
                  <a:srgbClr val="00FFFF"/>
                </a:highlight>
              </a:rPr>
              <a:t> </a:t>
            </a:r>
            <a:r>
              <a:rPr lang="tr-TR" sz="3200" dirty="0" err="1">
                <a:highlight>
                  <a:srgbClr val="00FFFF"/>
                </a:highlight>
              </a:rPr>
              <a:t>Variables</a:t>
            </a:r>
            <a:endParaRPr lang="tr-TR" sz="3200" dirty="0">
              <a:highlight>
                <a:srgbClr val="00FFFF"/>
              </a:highlight>
            </a:endParaRPr>
          </a:p>
          <a:p>
            <a:pPr marL="514350" indent="-514350">
              <a:buAutoNum type="arabicParenR"/>
            </a:pPr>
            <a:r>
              <a:rPr lang="en-US" sz="3200" dirty="0">
                <a:highlight>
                  <a:srgbClr val="008000"/>
                </a:highlight>
              </a:rPr>
              <a:t>Getting Input from the User</a:t>
            </a:r>
            <a:endParaRPr lang="tr-TR" sz="3200" dirty="0">
              <a:highlight>
                <a:srgbClr val="008000"/>
              </a:highlight>
            </a:endParaRPr>
          </a:p>
          <a:p>
            <a:pPr marL="514350" indent="-514350">
              <a:buAutoNum type="arabicParenR"/>
            </a:pPr>
            <a:r>
              <a:rPr lang="tr-TR" sz="3200" dirty="0" err="1">
                <a:highlight>
                  <a:srgbClr val="C0C0C0"/>
                </a:highlight>
              </a:rPr>
              <a:t>Calculation</a:t>
            </a:r>
            <a:endParaRPr lang="tr-TR" sz="3200" dirty="0">
              <a:highlight>
                <a:srgbClr val="C0C0C0"/>
              </a:highlight>
            </a:endParaRPr>
          </a:p>
          <a:p>
            <a:pPr marL="514350" indent="-514350">
              <a:buAutoNum type="arabicParenR"/>
            </a:pPr>
            <a:r>
              <a:rPr lang="tr-TR" sz="3200" dirty="0" err="1">
                <a:highlight>
                  <a:srgbClr val="FFFF00"/>
                </a:highlight>
              </a:rPr>
              <a:t>Displaying</a:t>
            </a:r>
            <a:r>
              <a:rPr lang="tr-TR" sz="3200" dirty="0">
                <a:highlight>
                  <a:srgbClr val="FFFF00"/>
                </a:highlight>
              </a:rPr>
              <a:t> </a:t>
            </a:r>
            <a:r>
              <a:rPr lang="tr-TR" sz="3200" dirty="0" err="1">
                <a:highlight>
                  <a:srgbClr val="FFFF00"/>
                </a:highlight>
              </a:rPr>
              <a:t>the</a:t>
            </a:r>
            <a:r>
              <a:rPr lang="tr-TR" sz="3200" dirty="0">
                <a:highlight>
                  <a:srgbClr val="FFFF00"/>
                </a:highlight>
              </a:rPr>
              <a:t> </a:t>
            </a:r>
            <a:r>
              <a:rPr lang="tr-TR" sz="3200" dirty="0" err="1">
                <a:highlight>
                  <a:srgbClr val="FFFF00"/>
                </a:highlight>
              </a:rPr>
              <a:t>Result</a:t>
            </a:r>
            <a:endParaRPr lang="tr-TR" sz="3200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0479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1177B4-B659-0134-A444-3013D5028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B4810A5-A188-5B7F-DEF8-2D2FB1F31C5B}"/>
              </a:ext>
            </a:extLst>
          </p:cNvPr>
          <p:cNvSpPr txBox="1"/>
          <p:nvPr/>
        </p:nvSpPr>
        <p:spPr>
          <a:xfrm>
            <a:off x="865239" y="668362"/>
            <a:ext cx="609600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/>
              <a:t>#include &lt;</a:t>
            </a:r>
            <a:r>
              <a:rPr lang="tr-TR" dirty="0" err="1"/>
              <a:t>iostream</a:t>
            </a:r>
            <a:r>
              <a:rPr lang="tr-TR" dirty="0"/>
              <a:t>&gt;</a:t>
            </a:r>
          </a:p>
          <a:p>
            <a:r>
              <a:rPr lang="tr-TR" dirty="0" err="1"/>
              <a:t>using</a:t>
            </a:r>
            <a:r>
              <a:rPr lang="tr-TR" dirty="0"/>
              <a:t> </a:t>
            </a:r>
            <a:r>
              <a:rPr lang="tr-TR" dirty="0" err="1"/>
              <a:t>namespace</a:t>
            </a:r>
            <a:r>
              <a:rPr lang="tr-TR" dirty="0"/>
              <a:t> </a:t>
            </a:r>
            <a:r>
              <a:rPr lang="tr-TR" dirty="0" err="1"/>
              <a:t>std</a:t>
            </a:r>
            <a:r>
              <a:rPr lang="tr-TR" dirty="0"/>
              <a:t>;</a:t>
            </a:r>
          </a:p>
          <a:p>
            <a:r>
              <a:rPr lang="tr-TR" dirty="0" err="1"/>
              <a:t>int</a:t>
            </a:r>
            <a:r>
              <a:rPr lang="tr-TR" dirty="0"/>
              <a:t> main() {</a:t>
            </a:r>
          </a:p>
          <a:p>
            <a:r>
              <a:rPr lang="tr-TR" dirty="0"/>
              <a:t>    </a:t>
            </a:r>
            <a:r>
              <a:rPr lang="tr-TR" dirty="0" err="1"/>
              <a:t>int</a:t>
            </a:r>
            <a:r>
              <a:rPr lang="tr-TR" dirty="0"/>
              <a:t> a, b;</a:t>
            </a:r>
          </a:p>
          <a:p>
            <a:r>
              <a:rPr lang="tr-TR" dirty="0"/>
              <a:t>    // S2: </a:t>
            </a:r>
            <a:r>
              <a:rPr lang="tr-TR" dirty="0" err="1"/>
              <a:t>Input</a:t>
            </a:r>
            <a:r>
              <a:rPr lang="tr-TR" dirty="0"/>
              <a:t> a </a:t>
            </a:r>
            <a:r>
              <a:rPr lang="tr-TR" dirty="0" err="1"/>
              <a:t>and</a:t>
            </a:r>
            <a:r>
              <a:rPr lang="tr-TR" dirty="0"/>
              <a:t> b</a:t>
            </a:r>
          </a:p>
          <a:p>
            <a:r>
              <a:rPr lang="tr-TR" dirty="0"/>
              <a:t>    </a:t>
            </a:r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Enter</a:t>
            </a:r>
            <a:r>
              <a:rPr lang="tr-TR" dirty="0"/>
              <a:t> two </a:t>
            </a:r>
            <a:r>
              <a:rPr lang="tr-TR" dirty="0" err="1"/>
              <a:t>integers</a:t>
            </a:r>
            <a:r>
              <a:rPr lang="tr-TR" dirty="0"/>
              <a:t>: ";</a:t>
            </a:r>
          </a:p>
          <a:p>
            <a:r>
              <a:rPr lang="tr-TR" dirty="0"/>
              <a:t>    cin &gt;&gt; a &gt;&gt; b;</a:t>
            </a:r>
          </a:p>
          <a:p>
            <a:r>
              <a:rPr lang="tr-TR" dirty="0"/>
              <a:t>    // S3: </a:t>
            </a:r>
            <a:r>
              <a:rPr lang="tr-TR" dirty="0" err="1"/>
              <a:t>Interchange</a:t>
            </a:r>
            <a:r>
              <a:rPr lang="tr-TR" dirty="0"/>
              <a:t> </a:t>
            </a:r>
            <a:r>
              <a:rPr lang="tr-TR" dirty="0" err="1"/>
              <a:t>if</a:t>
            </a:r>
            <a:r>
              <a:rPr lang="tr-TR" dirty="0"/>
              <a:t> a &gt; b</a:t>
            </a:r>
          </a:p>
          <a:p>
            <a:r>
              <a:rPr lang="tr-TR" dirty="0"/>
              <a:t>    </a:t>
            </a:r>
            <a:r>
              <a:rPr lang="tr-TR" dirty="0" err="1"/>
              <a:t>if</a:t>
            </a:r>
            <a:r>
              <a:rPr lang="tr-TR" dirty="0"/>
              <a:t> (a &gt; b) {</a:t>
            </a:r>
          </a:p>
          <a:p>
            <a:r>
              <a:rPr lang="tr-TR" dirty="0"/>
              <a:t>        </a:t>
            </a:r>
            <a:r>
              <a:rPr lang="tr-TR" dirty="0" err="1"/>
              <a:t>int</a:t>
            </a:r>
            <a:r>
              <a:rPr lang="tr-TR" dirty="0"/>
              <a:t> </a:t>
            </a:r>
            <a:r>
              <a:rPr lang="tr-TR" dirty="0" err="1"/>
              <a:t>temp</a:t>
            </a:r>
            <a:r>
              <a:rPr lang="tr-TR" dirty="0"/>
              <a:t> = a;</a:t>
            </a:r>
          </a:p>
          <a:p>
            <a:r>
              <a:rPr lang="tr-TR" dirty="0"/>
              <a:t>        a = b;</a:t>
            </a:r>
          </a:p>
          <a:p>
            <a:r>
              <a:rPr lang="tr-TR" dirty="0"/>
              <a:t>        b = </a:t>
            </a:r>
            <a:r>
              <a:rPr lang="tr-TR" dirty="0" err="1"/>
              <a:t>temp</a:t>
            </a:r>
            <a:r>
              <a:rPr lang="tr-TR" dirty="0"/>
              <a:t>;</a:t>
            </a:r>
          </a:p>
          <a:p>
            <a:r>
              <a:rPr lang="tr-TR" dirty="0"/>
              <a:t>    }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323D41-5795-BF19-A653-6C016E5DE08D}"/>
              </a:ext>
            </a:extLst>
          </p:cNvPr>
          <p:cNvSpPr txBox="1"/>
          <p:nvPr/>
        </p:nvSpPr>
        <p:spPr>
          <a:xfrm>
            <a:off x="6302477" y="668362"/>
            <a:ext cx="60960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/>
              <a:t> // </a:t>
            </a:r>
            <a:r>
              <a:rPr lang="tr-TR" dirty="0" err="1"/>
              <a:t>Repeat</a:t>
            </a:r>
            <a:r>
              <a:rPr lang="tr-TR" dirty="0"/>
              <a:t> </a:t>
            </a:r>
            <a:r>
              <a:rPr lang="tr-TR" dirty="0" err="1"/>
              <a:t>until</a:t>
            </a:r>
            <a:r>
              <a:rPr lang="tr-TR" dirty="0"/>
              <a:t> a &lt;= 0</a:t>
            </a:r>
          </a:p>
          <a:p>
            <a:r>
              <a:rPr lang="tr-TR" dirty="0"/>
              <a:t>    </a:t>
            </a:r>
            <a:r>
              <a:rPr lang="tr-TR" dirty="0" err="1"/>
              <a:t>while</a:t>
            </a:r>
            <a:r>
              <a:rPr lang="tr-TR" dirty="0"/>
              <a:t> (a &gt; 0) {</a:t>
            </a:r>
          </a:p>
          <a:p>
            <a:r>
              <a:rPr lang="tr-TR" dirty="0"/>
              <a:t>        b = b - a;  // S5: </a:t>
            </a:r>
            <a:r>
              <a:rPr lang="tr-TR" dirty="0" err="1"/>
              <a:t>Subtract</a:t>
            </a:r>
            <a:r>
              <a:rPr lang="tr-TR" dirty="0"/>
              <a:t> a </a:t>
            </a:r>
            <a:r>
              <a:rPr lang="tr-TR" dirty="0" err="1"/>
              <a:t>from</a:t>
            </a:r>
            <a:r>
              <a:rPr lang="tr-TR" dirty="0"/>
              <a:t> b</a:t>
            </a:r>
          </a:p>
          <a:p>
            <a:r>
              <a:rPr lang="tr-TR" dirty="0"/>
              <a:t>        // Swap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necessary</a:t>
            </a:r>
            <a:endParaRPr lang="tr-TR" dirty="0"/>
          </a:p>
          <a:p>
            <a:r>
              <a:rPr lang="tr-TR" dirty="0"/>
              <a:t>        </a:t>
            </a:r>
            <a:r>
              <a:rPr lang="tr-TR" dirty="0" err="1"/>
              <a:t>if</a:t>
            </a:r>
            <a:r>
              <a:rPr lang="tr-TR" dirty="0"/>
              <a:t> (a &gt; b) {</a:t>
            </a:r>
          </a:p>
          <a:p>
            <a:r>
              <a:rPr lang="tr-TR" dirty="0"/>
              <a:t>            </a:t>
            </a:r>
            <a:r>
              <a:rPr lang="tr-TR" dirty="0" err="1"/>
              <a:t>int</a:t>
            </a:r>
            <a:r>
              <a:rPr lang="tr-TR" dirty="0"/>
              <a:t> </a:t>
            </a:r>
            <a:r>
              <a:rPr lang="tr-TR" dirty="0" err="1"/>
              <a:t>temp</a:t>
            </a:r>
            <a:r>
              <a:rPr lang="tr-TR" dirty="0"/>
              <a:t> = a;</a:t>
            </a:r>
          </a:p>
          <a:p>
            <a:r>
              <a:rPr lang="tr-TR" dirty="0"/>
              <a:t>            a = b;</a:t>
            </a:r>
          </a:p>
          <a:p>
            <a:r>
              <a:rPr lang="tr-TR" dirty="0"/>
              <a:t>            b = </a:t>
            </a:r>
            <a:r>
              <a:rPr lang="tr-TR" dirty="0" err="1"/>
              <a:t>temp</a:t>
            </a:r>
            <a:r>
              <a:rPr lang="tr-TR" dirty="0"/>
              <a:t>;</a:t>
            </a:r>
          </a:p>
          <a:p>
            <a:r>
              <a:rPr lang="tr-TR" dirty="0"/>
              <a:t>        }</a:t>
            </a:r>
          </a:p>
          <a:p>
            <a:r>
              <a:rPr lang="tr-TR" dirty="0"/>
              <a:t>    }</a:t>
            </a:r>
          </a:p>
          <a:p>
            <a:r>
              <a:rPr lang="tr-TR" dirty="0"/>
              <a:t>    // S7: </a:t>
            </a:r>
            <a:r>
              <a:rPr lang="tr-TR" dirty="0" err="1"/>
              <a:t>Result</a:t>
            </a:r>
            <a:endParaRPr lang="tr-TR" dirty="0"/>
          </a:p>
          <a:p>
            <a:r>
              <a:rPr lang="tr-TR" dirty="0"/>
              <a:t>    </a:t>
            </a:r>
            <a:r>
              <a:rPr lang="tr-TR" dirty="0" err="1"/>
              <a:t>cout</a:t>
            </a:r>
            <a:r>
              <a:rPr lang="tr-TR" dirty="0"/>
              <a:t> &lt;&lt; "GCD is: " &lt;&lt; b &lt;&lt; </a:t>
            </a:r>
            <a:r>
              <a:rPr lang="tr-TR" dirty="0" err="1"/>
              <a:t>endl</a:t>
            </a:r>
            <a:r>
              <a:rPr lang="tr-TR" dirty="0"/>
              <a:t>;</a:t>
            </a:r>
          </a:p>
          <a:p>
            <a:r>
              <a:rPr lang="tr-TR" dirty="0"/>
              <a:t>    </a:t>
            </a:r>
            <a:r>
              <a:rPr lang="tr-TR" dirty="0" err="1"/>
              <a:t>return</a:t>
            </a:r>
            <a:r>
              <a:rPr lang="tr-TR" dirty="0"/>
              <a:t> 0;  // S8: </a:t>
            </a:r>
            <a:r>
              <a:rPr lang="tr-TR" dirty="0" err="1"/>
              <a:t>End</a:t>
            </a:r>
            <a:endParaRPr lang="tr-TR" dirty="0"/>
          </a:p>
          <a:p>
            <a:r>
              <a:rPr lang="tr-TR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70882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26779</TotalTime>
  <Words>835</Words>
  <Application>Microsoft Office PowerPoint</Application>
  <PresentationFormat>Widescreen</PresentationFormat>
  <Paragraphs>116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EEE146 PROGRAMMING-I  </vt:lpstr>
      <vt:lpstr>TASK 1</vt:lpstr>
      <vt:lpstr>TASK 2</vt:lpstr>
      <vt:lpstr>HINTS FOR TASK 2</vt:lpstr>
      <vt:lpstr>PowerPoint Presentation</vt:lpstr>
      <vt:lpstr>TASK 3</vt:lpstr>
      <vt:lpstr>PowerPoint Presentation</vt:lpstr>
      <vt:lpstr>HINTS FOR TASK 3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 Hazar</dc:creator>
  <cp:lastModifiedBy>Ali Hazar</cp:lastModifiedBy>
  <cp:revision>2</cp:revision>
  <dcterms:created xsi:type="dcterms:W3CDTF">2025-03-09T10:22:09Z</dcterms:created>
  <dcterms:modified xsi:type="dcterms:W3CDTF">2026-03-05T00:03:05Z</dcterms:modified>
</cp:coreProperties>
</file>