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319" r:id="rId3"/>
    <p:sldId id="314" r:id="rId4"/>
    <p:sldId id="322" r:id="rId5"/>
    <p:sldId id="321" r:id="rId6"/>
    <p:sldId id="323" r:id="rId7"/>
    <p:sldId id="324" r:id="rId8"/>
    <p:sldId id="325" r:id="rId9"/>
    <p:sldId id="328" r:id="rId10"/>
    <p:sldId id="329" r:id="rId11"/>
    <p:sldId id="326" r:id="rId12"/>
    <p:sldId id="308" r:id="rId13"/>
    <p:sldId id="312" r:id="rId14"/>
    <p:sldId id="313" r:id="rId15"/>
    <p:sldId id="279" r:id="rId16"/>
    <p:sldId id="292" r:id="rId17"/>
    <p:sldId id="320" r:id="rId18"/>
    <p:sldId id="330" r:id="rId19"/>
    <p:sldId id="297" r:id="rId20"/>
    <p:sldId id="304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8AF69C-4D86-4901-9DBF-21FDE3690D05}" v="45" dt="2026-04-29T07:03:33.6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undo custSel addSld delSld modSld">
      <pc:chgData name="ALI HAZAR" userId="6459ffa5bb440721" providerId="LiveId" clId="{4BC8B022-71E3-4914-8DDB-9D1520002E10}" dt="2026-04-29T07:10:05.989" v="1020" actId="20577"/>
      <pc:docMkLst>
        <pc:docMk/>
      </pc:docMkLst>
      <pc:sldChg chg="modSp mod">
        <pc:chgData name="ALI HAZAR" userId="6459ffa5bb440721" providerId="LiveId" clId="{4BC8B022-71E3-4914-8DDB-9D1520002E10}" dt="2026-04-29T06:52:58.554" v="807" actId="20577"/>
        <pc:sldMkLst>
          <pc:docMk/>
          <pc:sldMk cId="0" sldId="257"/>
        </pc:sldMkLst>
        <pc:spChg chg="mod">
          <ac:chgData name="ALI HAZAR" userId="6459ffa5bb440721" providerId="LiveId" clId="{4BC8B022-71E3-4914-8DDB-9D1520002E10}" dt="2026-04-29T06:52:58.554" v="807" actId="20577"/>
          <ac:spMkLst>
            <pc:docMk/>
            <pc:sldMk cId="0" sldId="257"/>
            <ac:spMk id="14338" creationId="{82EF3908-6C5C-A09B-8969-4D78D736192F}"/>
          </ac:spMkLst>
        </pc:spChg>
      </pc:sldChg>
      <pc:sldChg chg="modSp mod">
        <pc:chgData name="ALI HAZAR" userId="6459ffa5bb440721" providerId="LiveId" clId="{4BC8B022-71E3-4914-8DDB-9D1520002E10}" dt="2026-04-28T23:26:41.922" v="586" actId="20577"/>
        <pc:sldMkLst>
          <pc:docMk/>
          <pc:sldMk cId="78793713" sldId="279"/>
        </pc:sldMkLst>
        <pc:spChg chg="mod">
          <ac:chgData name="ALI HAZAR" userId="6459ffa5bb440721" providerId="LiveId" clId="{4BC8B022-71E3-4914-8DDB-9D1520002E10}" dt="2026-04-28T23:26:41.922" v="586" actId="20577"/>
          <ac:spMkLst>
            <pc:docMk/>
            <pc:sldMk cId="78793713" sldId="279"/>
            <ac:spMk id="3" creationId="{8F7A8AF2-67A0-CBE7-C26A-F0DCB3820743}"/>
          </ac:spMkLst>
        </pc:spChg>
      </pc:sldChg>
      <pc:sldChg chg="modSp mod">
        <pc:chgData name="ALI HAZAR" userId="6459ffa5bb440721" providerId="LiveId" clId="{4BC8B022-71E3-4914-8DDB-9D1520002E10}" dt="2026-04-28T23:35:52.270" v="800" actId="20577"/>
        <pc:sldMkLst>
          <pc:docMk/>
          <pc:sldMk cId="3238375303" sldId="297"/>
        </pc:sldMkLst>
        <pc:spChg chg="mod">
          <ac:chgData name="ALI HAZAR" userId="6459ffa5bb440721" providerId="LiveId" clId="{4BC8B022-71E3-4914-8DDB-9D1520002E10}" dt="2026-04-28T23:35:01.139" v="762" actId="20577"/>
          <ac:spMkLst>
            <pc:docMk/>
            <pc:sldMk cId="3238375303" sldId="297"/>
            <ac:spMk id="6" creationId="{D605566E-56DA-411A-CA1E-42EF5CD3B77C}"/>
          </ac:spMkLst>
        </pc:spChg>
        <pc:spChg chg="mod">
          <ac:chgData name="ALI HAZAR" userId="6459ffa5bb440721" providerId="LiveId" clId="{4BC8B022-71E3-4914-8DDB-9D1520002E10}" dt="2026-04-28T23:35:52.270" v="800" actId="20577"/>
          <ac:spMkLst>
            <pc:docMk/>
            <pc:sldMk cId="3238375303" sldId="297"/>
            <ac:spMk id="12" creationId="{61FA816D-5DB8-87E3-4727-9CB23ACB32A8}"/>
          </ac:spMkLst>
        </pc:spChg>
      </pc:sldChg>
      <pc:sldChg chg="modSp mod">
        <pc:chgData name="ALI HAZAR" userId="6459ffa5bb440721" providerId="LiveId" clId="{4BC8B022-71E3-4914-8DDB-9D1520002E10}" dt="2026-04-29T07:08:52.987" v="1018" actId="113"/>
        <pc:sldMkLst>
          <pc:docMk/>
          <pc:sldMk cId="570882741" sldId="304"/>
        </pc:sldMkLst>
        <pc:spChg chg="mod">
          <ac:chgData name="ALI HAZAR" userId="6459ffa5bb440721" providerId="LiveId" clId="{4BC8B022-71E3-4914-8DDB-9D1520002E10}" dt="2026-04-28T23:31:10.689" v="661" actId="20577"/>
          <ac:spMkLst>
            <pc:docMk/>
            <pc:sldMk cId="570882741" sldId="304"/>
            <ac:spMk id="4" creationId="{09726495-B845-AE90-9E27-D2A0DB5E5ABA}"/>
          </ac:spMkLst>
        </pc:spChg>
        <pc:spChg chg="mod">
          <ac:chgData name="ALI HAZAR" userId="6459ffa5bb440721" providerId="LiveId" clId="{4BC8B022-71E3-4914-8DDB-9D1520002E10}" dt="2026-04-29T07:08:52.987" v="1018" actId="113"/>
          <ac:spMkLst>
            <pc:docMk/>
            <pc:sldMk cId="570882741" sldId="304"/>
            <ac:spMk id="7" creationId="{4C96527F-38F6-90BF-18BD-7B58CFED4854}"/>
          </ac:spMkLst>
        </pc:spChg>
      </pc:sldChg>
      <pc:sldChg chg="modSp mod">
        <pc:chgData name="ALI HAZAR" userId="6459ffa5bb440721" providerId="LiveId" clId="{4BC8B022-71E3-4914-8DDB-9D1520002E10}" dt="2026-04-28T23:23:46.602" v="465" actId="20577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4-28T23:23:33.658" v="401" actId="20577"/>
          <ac:spMkLst>
            <pc:docMk/>
            <pc:sldMk cId="1034048331" sldId="308"/>
            <ac:spMk id="3" creationId="{D635AD39-3020-B7D7-28E8-4E3CB9B1BEED}"/>
          </ac:spMkLst>
        </pc:spChg>
        <pc:spChg chg="mod">
          <ac:chgData name="ALI HAZAR" userId="6459ffa5bb440721" providerId="LiveId" clId="{4BC8B022-71E3-4914-8DDB-9D1520002E10}" dt="2026-04-28T23:22:36.368" v="367" actId="113"/>
          <ac:spMkLst>
            <pc:docMk/>
            <pc:sldMk cId="1034048331" sldId="308"/>
            <ac:spMk id="5" creationId="{C1A07F2A-261D-782A-7C2D-30056EEA7AEF}"/>
          </ac:spMkLst>
        </pc:spChg>
        <pc:spChg chg="mod">
          <ac:chgData name="ALI HAZAR" userId="6459ffa5bb440721" providerId="LiveId" clId="{4BC8B022-71E3-4914-8DDB-9D1520002E10}" dt="2026-04-28T23:23:46.602" v="465" actId="20577"/>
          <ac:spMkLst>
            <pc:docMk/>
            <pc:sldMk cId="1034048331" sldId="308"/>
            <ac:spMk id="7" creationId="{711447D0-0FD3-8B58-232B-594B1198E626}"/>
          </ac:spMkLst>
        </pc:spChg>
      </pc:sldChg>
      <pc:sldChg chg="modSp mod">
        <pc:chgData name="ALI HAZAR" userId="6459ffa5bb440721" providerId="LiveId" clId="{4BC8B022-71E3-4914-8DDB-9D1520002E10}" dt="2026-04-29T07:06:57.179" v="1004" actId="20577"/>
        <pc:sldMkLst>
          <pc:docMk/>
          <pc:sldMk cId="1039612203" sldId="313"/>
        </pc:sldMkLst>
        <pc:spChg chg="mod">
          <ac:chgData name="ALI HAZAR" userId="6459ffa5bb440721" providerId="LiveId" clId="{4BC8B022-71E3-4914-8DDB-9D1520002E10}" dt="2026-04-29T06:57:29.430" v="860" actId="20577"/>
          <ac:spMkLst>
            <pc:docMk/>
            <pc:sldMk cId="1039612203" sldId="313"/>
            <ac:spMk id="3" creationId="{DAF4C9A8-8B4A-E430-CA58-DF7A58A09991}"/>
          </ac:spMkLst>
        </pc:spChg>
        <pc:spChg chg="mod">
          <ac:chgData name="ALI HAZAR" userId="6459ffa5bb440721" providerId="LiveId" clId="{4BC8B022-71E3-4914-8DDB-9D1520002E10}" dt="2026-04-28T23:27:13.854" v="594" actId="113"/>
          <ac:spMkLst>
            <pc:docMk/>
            <pc:sldMk cId="1039612203" sldId="313"/>
            <ac:spMk id="6" creationId="{304A4443-905E-EE5F-3A49-C83C7F6D9EBE}"/>
          </ac:spMkLst>
        </pc:spChg>
        <pc:spChg chg="mod">
          <ac:chgData name="ALI HAZAR" userId="6459ffa5bb440721" providerId="LiveId" clId="{4BC8B022-71E3-4914-8DDB-9D1520002E10}" dt="2026-04-29T07:06:57.179" v="1004" actId="20577"/>
          <ac:spMkLst>
            <pc:docMk/>
            <pc:sldMk cId="1039612203" sldId="313"/>
            <ac:spMk id="7" creationId="{58F104D0-1062-3B73-EA66-7724C50E30E7}"/>
          </ac:spMkLst>
        </pc:spChg>
      </pc:sldChg>
      <pc:sldChg chg="modSp mod">
        <pc:chgData name="ALI HAZAR" userId="6459ffa5bb440721" providerId="LiveId" clId="{4BC8B022-71E3-4914-8DDB-9D1520002E10}" dt="2026-04-28T23:16:42.556" v="330" actId="20577"/>
        <pc:sldMkLst>
          <pc:docMk/>
          <pc:sldMk cId="0" sldId="314"/>
        </pc:sldMkLst>
        <pc:spChg chg="mod">
          <ac:chgData name="ALI HAZAR" userId="6459ffa5bb440721" providerId="LiveId" clId="{4BC8B022-71E3-4914-8DDB-9D1520002E10}" dt="2026-04-28T23:16:42.556" v="330" actId="20577"/>
          <ac:spMkLst>
            <pc:docMk/>
            <pc:sldMk cId="0" sldId="314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51:20.692" v="92" actId="20577"/>
          <ac:spMkLst>
            <pc:docMk/>
            <pc:sldMk cId="0" sldId="314"/>
            <ac:spMk id="3" creationId="{00000000-0000-0000-0000-000000000000}"/>
          </ac:spMkLst>
        </pc:spChg>
      </pc:sldChg>
      <pc:sldChg chg="modSp mod">
        <pc:chgData name="ALI HAZAR" userId="6459ffa5bb440721" providerId="LiveId" clId="{4BC8B022-71E3-4914-8DDB-9D1520002E10}" dt="2026-04-29T07:05:54.686" v="974" actId="20577"/>
        <pc:sldMkLst>
          <pc:docMk/>
          <pc:sldMk cId="0" sldId="319"/>
        </pc:sldMkLst>
        <pc:spChg chg="mod">
          <ac:chgData name="ALI HAZAR" userId="6459ffa5bb440721" providerId="LiveId" clId="{4BC8B022-71E3-4914-8DDB-9D1520002E10}" dt="2026-04-29T07:05:54.686" v="974" actId="20577"/>
          <ac:spMkLst>
            <pc:docMk/>
            <pc:sldMk cId="0" sldId="319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50:23.637" v="66" actId="20577"/>
          <ac:spMkLst>
            <pc:docMk/>
            <pc:sldMk cId="0" sldId="319"/>
            <ac:spMk id="3" creationId="{00000000-0000-0000-0000-000000000000}"/>
          </ac:spMkLst>
        </pc:spChg>
      </pc:sldChg>
      <pc:sldChg chg="addSp delSp modSp mod">
        <pc:chgData name="ALI HAZAR" userId="6459ffa5bb440721" providerId="LiveId" clId="{4BC8B022-71E3-4914-8DDB-9D1520002E10}" dt="2026-04-29T07:08:07.724" v="1016" actId="1076"/>
        <pc:sldMkLst>
          <pc:docMk/>
          <pc:sldMk cId="2446686155" sldId="320"/>
        </pc:sldMkLst>
        <pc:spChg chg="mod">
          <ac:chgData name="ALI HAZAR" userId="6459ffa5bb440721" providerId="LiveId" clId="{4BC8B022-71E3-4914-8DDB-9D1520002E10}" dt="2026-04-29T07:07:54.656" v="1011" actId="1076"/>
          <ac:spMkLst>
            <pc:docMk/>
            <pc:sldMk cId="2446686155" sldId="320"/>
            <ac:spMk id="11" creationId="{1F250019-9837-2F93-6FC0-36B3911B578D}"/>
          </ac:spMkLst>
        </pc:spChg>
        <pc:picChg chg="add mod">
          <ac:chgData name="ALI HAZAR" userId="6459ffa5bb440721" providerId="LiveId" clId="{4BC8B022-71E3-4914-8DDB-9D1520002E10}" dt="2026-04-29T07:08:07.724" v="1016" actId="1076"/>
          <ac:picMkLst>
            <pc:docMk/>
            <pc:sldMk cId="2446686155" sldId="320"/>
            <ac:picMk id="3" creationId="{AAA99F88-F18E-80BB-80F1-04591B9DE372}"/>
          </ac:picMkLst>
        </pc:picChg>
        <pc:picChg chg="mod">
          <ac:chgData name="ALI HAZAR" userId="6459ffa5bb440721" providerId="LiveId" clId="{4BC8B022-71E3-4914-8DDB-9D1520002E10}" dt="2026-04-29T07:07:52.614" v="1010" actId="1076"/>
          <ac:picMkLst>
            <pc:docMk/>
            <pc:sldMk cId="2446686155" sldId="320"/>
            <ac:picMk id="8" creationId="{BC6F9A15-3160-6551-FFEC-5DB1348DCE25}"/>
          </ac:picMkLst>
        </pc:picChg>
        <pc:picChg chg="mod">
          <ac:chgData name="ALI HAZAR" userId="6459ffa5bb440721" providerId="LiveId" clId="{4BC8B022-71E3-4914-8DDB-9D1520002E10}" dt="2026-04-29T07:07:59.206" v="1013" actId="14100"/>
          <ac:picMkLst>
            <pc:docMk/>
            <pc:sldMk cId="2446686155" sldId="320"/>
            <ac:picMk id="13" creationId="{A36A9CA8-316D-9021-86F0-93CACB571A65}"/>
          </ac:picMkLst>
        </pc:picChg>
        <pc:picChg chg="mod">
          <ac:chgData name="ALI HAZAR" userId="6459ffa5bb440721" providerId="LiveId" clId="{4BC8B022-71E3-4914-8DDB-9D1520002E10}" dt="2026-04-29T07:08:01.254" v="1014" actId="1076"/>
          <ac:picMkLst>
            <pc:docMk/>
            <pc:sldMk cId="2446686155" sldId="320"/>
            <ac:picMk id="15" creationId="{B78DE1C0-DA3D-6871-0FD6-481D35283EBC}"/>
          </ac:picMkLst>
        </pc:picChg>
        <pc:picChg chg="del">
          <ac:chgData name="ALI HAZAR" userId="6459ffa5bb440721" providerId="LiveId" clId="{4BC8B022-71E3-4914-8DDB-9D1520002E10}" dt="2026-04-29T07:07:33.838" v="1005" actId="478"/>
          <ac:picMkLst>
            <pc:docMk/>
            <pc:sldMk cId="2446686155" sldId="320"/>
            <ac:picMk id="17" creationId="{EE362B4C-0073-CF99-3137-DCEC479918A0}"/>
          </ac:picMkLst>
        </pc:picChg>
      </pc:sldChg>
      <pc:sldChg chg="addSp delSp modSp mod">
        <pc:chgData name="ALI HAZAR" userId="6459ffa5bb440721" providerId="LiveId" clId="{4BC8B022-71E3-4914-8DDB-9D1520002E10}" dt="2026-04-28T22:56:54.112" v="135" actId="1076"/>
        <pc:sldMkLst>
          <pc:docMk/>
          <pc:sldMk cId="586110354" sldId="322"/>
        </pc:sldMkLst>
        <pc:spChg chg="add mod">
          <ac:chgData name="ALI HAZAR" userId="6459ffa5bb440721" providerId="LiveId" clId="{4BC8B022-71E3-4914-8DDB-9D1520002E10}" dt="2026-04-28T22:53:21.504" v="104" actId="255"/>
          <ac:spMkLst>
            <pc:docMk/>
            <pc:sldMk cId="586110354" sldId="322"/>
            <ac:spMk id="3" creationId="{86D2DA33-B320-E440-D1BD-ED90E51BCE83}"/>
          </ac:spMkLst>
        </pc:spChg>
        <pc:spChg chg="del mod">
          <ac:chgData name="ALI HAZAR" userId="6459ffa5bb440721" providerId="LiveId" clId="{4BC8B022-71E3-4914-8DDB-9D1520002E10}" dt="2026-04-28T22:56:42.163" v="127" actId="478"/>
          <ac:spMkLst>
            <pc:docMk/>
            <pc:sldMk cId="586110354" sldId="322"/>
            <ac:spMk id="5" creationId="{A46ED7E9-60A6-41CF-D7FA-3A095A8316E7}"/>
          </ac:spMkLst>
        </pc:spChg>
        <pc:spChg chg="del">
          <ac:chgData name="ALI HAZAR" userId="6459ffa5bb440721" providerId="LiveId" clId="{4BC8B022-71E3-4914-8DDB-9D1520002E10}" dt="2026-04-28T22:56:48.904" v="132" actId="478"/>
          <ac:spMkLst>
            <pc:docMk/>
            <pc:sldMk cId="586110354" sldId="322"/>
            <ac:spMk id="7" creationId="{242D3169-51B3-7C5A-D904-27B7579D23BA}"/>
          </ac:spMkLst>
        </pc:spChg>
        <pc:spChg chg="del">
          <ac:chgData name="ALI HAZAR" userId="6459ffa5bb440721" providerId="LiveId" clId="{4BC8B022-71E3-4914-8DDB-9D1520002E10}" dt="2026-04-28T22:56:50.314" v="133" actId="478"/>
          <ac:spMkLst>
            <pc:docMk/>
            <pc:sldMk cId="586110354" sldId="322"/>
            <ac:spMk id="8" creationId="{8F46F6AC-7D59-ED4E-314C-F7672E5006A6}"/>
          </ac:spMkLst>
        </pc:spChg>
        <pc:spChg chg="del mod">
          <ac:chgData name="ALI HAZAR" userId="6459ffa5bb440721" providerId="LiveId" clId="{4BC8B022-71E3-4914-8DDB-9D1520002E10}" dt="2026-04-28T22:56:43.608" v="128" actId="478"/>
          <ac:spMkLst>
            <pc:docMk/>
            <pc:sldMk cId="586110354" sldId="322"/>
            <ac:spMk id="12" creationId="{7B3FCE40-AA11-64EE-80D1-4722EF398B76}"/>
          </ac:spMkLst>
        </pc:spChg>
        <pc:spChg chg="del mod">
          <ac:chgData name="ALI HAZAR" userId="6459ffa5bb440721" providerId="LiveId" clId="{4BC8B022-71E3-4914-8DDB-9D1520002E10}" dt="2026-04-28T22:56:45.644" v="129" actId="478"/>
          <ac:spMkLst>
            <pc:docMk/>
            <pc:sldMk cId="586110354" sldId="322"/>
            <ac:spMk id="13" creationId="{6F2B81AB-527D-6A01-3777-7D425A39B56B}"/>
          </ac:spMkLst>
        </pc:spChg>
        <pc:spChg chg="mod">
          <ac:chgData name="ALI HAZAR" userId="6459ffa5bb440721" providerId="LiveId" clId="{4BC8B022-71E3-4914-8DDB-9D1520002E10}" dt="2026-04-28T22:53:24.188" v="105" actId="1076"/>
          <ac:spMkLst>
            <pc:docMk/>
            <pc:sldMk cId="586110354" sldId="322"/>
            <ac:spMk id="14" creationId="{9A6CEDE6-8FE2-0641-9B44-9C0FBF29B16B}"/>
          </ac:spMkLst>
        </pc:spChg>
        <pc:spChg chg="del">
          <ac:chgData name="ALI HAZAR" userId="6459ffa5bb440721" providerId="LiveId" clId="{4BC8B022-71E3-4914-8DDB-9D1520002E10}" dt="2026-04-28T22:56:47.927" v="131" actId="478"/>
          <ac:spMkLst>
            <pc:docMk/>
            <pc:sldMk cId="586110354" sldId="322"/>
            <ac:spMk id="15" creationId="{0904220B-6EAF-F1AB-25AE-05940E3BD75B}"/>
          </ac:spMkLst>
        </pc:spChg>
        <pc:spChg chg="del">
          <ac:chgData name="ALI HAZAR" userId="6459ffa5bb440721" providerId="LiveId" clId="{4BC8B022-71E3-4914-8DDB-9D1520002E10}" dt="2026-04-28T22:56:46.836" v="130" actId="478"/>
          <ac:spMkLst>
            <pc:docMk/>
            <pc:sldMk cId="586110354" sldId="322"/>
            <ac:spMk id="17" creationId="{D695EFFC-E724-2CF4-88AF-E42B26588490}"/>
          </ac:spMkLst>
        </pc:spChg>
        <pc:picChg chg="add mod">
          <ac:chgData name="ALI HAZAR" userId="6459ffa5bb440721" providerId="LiveId" clId="{4BC8B022-71E3-4914-8DDB-9D1520002E10}" dt="2026-04-28T22:56:54.112" v="135" actId="1076"/>
          <ac:picMkLst>
            <pc:docMk/>
            <pc:sldMk cId="586110354" sldId="322"/>
            <ac:picMk id="6" creationId="{4A532B5A-92CD-3464-44DF-D25BA0C08940}"/>
          </ac:picMkLst>
        </pc:picChg>
      </pc:sldChg>
      <pc:sldChg chg="addSp delSp modSp mod">
        <pc:chgData name="ALI HAZAR" userId="6459ffa5bb440721" providerId="LiveId" clId="{4BC8B022-71E3-4914-8DDB-9D1520002E10}" dt="2026-04-29T07:10:05.989" v="1020" actId="20577"/>
        <pc:sldMkLst>
          <pc:docMk/>
          <pc:sldMk cId="4280345144" sldId="324"/>
        </pc:sldMkLst>
        <pc:spChg chg="mod">
          <ac:chgData name="ALI HAZAR" userId="6459ffa5bb440721" providerId="LiveId" clId="{4BC8B022-71E3-4914-8DDB-9D1520002E10}" dt="2026-04-28T22:59:46.769" v="203" actId="1076"/>
          <ac:spMkLst>
            <pc:docMk/>
            <pc:sldMk cId="4280345144" sldId="324"/>
            <ac:spMk id="3" creationId="{9808B9DF-F337-3027-E200-01EBB98C34F3}"/>
          </ac:spMkLst>
        </pc:spChg>
        <pc:spChg chg="add mod">
          <ac:chgData name="ALI HAZAR" userId="6459ffa5bb440721" providerId="LiveId" clId="{4BC8B022-71E3-4914-8DDB-9D1520002E10}" dt="2026-04-28T23:00:18.530" v="221" actId="14100"/>
          <ac:spMkLst>
            <pc:docMk/>
            <pc:sldMk cId="4280345144" sldId="324"/>
            <ac:spMk id="4" creationId="{0418E407-D8AF-C799-FC1F-773DDBF143C7}"/>
          </ac:spMkLst>
        </pc:spChg>
        <pc:spChg chg="del">
          <ac:chgData name="ALI HAZAR" userId="6459ffa5bb440721" providerId="LiveId" clId="{4BC8B022-71E3-4914-8DDB-9D1520002E10}" dt="2026-04-28T22:58:11.962" v="137" actId="478"/>
          <ac:spMkLst>
            <pc:docMk/>
            <pc:sldMk cId="4280345144" sldId="324"/>
            <ac:spMk id="6" creationId="{102051CA-91A9-7CDF-39BF-C5A3800D636B}"/>
          </ac:spMkLst>
        </pc:spChg>
        <pc:spChg chg="mod">
          <ac:chgData name="ALI HAZAR" userId="6459ffa5bb440721" providerId="LiveId" clId="{4BC8B022-71E3-4914-8DDB-9D1520002E10}" dt="2026-04-29T07:10:05.989" v="1020" actId="20577"/>
          <ac:spMkLst>
            <pc:docMk/>
            <pc:sldMk cId="4280345144" sldId="324"/>
            <ac:spMk id="16" creationId="{EDD554DA-5AC6-1004-9BBB-AB4244C1D969}"/>
          </ac:spMkLst>
        </pc:spChg>
        <pc:picChg chg="add mod">
          <ac:chgData name="ALI HAZAR" userId="6459ffa5bb440721" providerId="LiveId" clId="{4BC8B022-71E3-4914-8DDB-9D1520002E10}" dt="2026-04-28T23:01:17.172" v="233" actId="1076"/>
          <ac:picMkLst>
            <pc:docMk/>
            <pc:sldMk cId="4280345144" sldId="324"/>
            <ac:picMk id="7" creationId="{0FDD656B-4DE0-DF66-4AB2-633D7ADEAFF6}"/>
          </ac:picMkLst>
        </pc:picChg>
        <pc:picChg chg="add del mod">
          <ac:chgData name="ALI HAZAR" userId="6459ffa5bb440721" providerId="LiveId" clId="{4BC8B022-71E3-4914-8DDB-9D1520002E10}" dt="2026-04-28T23:01:13.042" v="231" actId="478"/>
          <ac:picMkLst>
            <pc:docMk/>
            <pc:sldMk cId="4280345144" sldId="324"/>
            <ac:picMk id="9" creationId="{0E47AB94-8EC5-29E3-8AA7-257AE86BF840}"/>
          </ac:picMkLst>
        </pc:picChg>
        <pc:picChg chg="del mod">
          <ac:chgData name="ALI HAZAR" userId="6459ffa5bb440721" providerId="LiveId" clId="{4BC8B022-71E3-4914-8DDB-9D1520002E10}" dt="2026-04-28T22:59:21.981" v="193" actId="478"/>
          <ac:picMkLst>
            <pc:docMk/>
            <pc:sldMk cId="4280345144" sldId="324"/>
            <ac:picMk id="10" creationId="{47F43DCE-8809-550E-765F-631E2821A487}"/>
          </ac:picMkLst>
        </pc:picChg>
      </pc:sldChg>
      <pc:sldChg chg="modSp mod">
        <pc:chgData name="ALI HAZAR" userId="6459ffa5bb440721" providerId="LiveId" clId="{4BC8B022-71E3-4914-8DDB-9D1520002E10}" dt="2026-04-28T23:17:27.884" v="349" actId="20577"/>
        <pc:sldMkLst>
          <pc:docMk/>
          <pc:sldMk cId="1062403862" sldId="325"/>
        </pc:sldMkLst>
        <pc:spChg chg="mod">
          <ac:chgData name="ALI HAZAR" userId="6459ffa5bb440721" providerId="LiveId" clId="{4BC8B022-71E3-4914-8DDB-9D1520002E10}" dt="2026-04-28T23:02:37.796" v="298"/>
          <ac:spMkLst>
            <pc:docMk/>
            <pc:sldMk cId="1062403862" sldId="325"/>
            <ac:spMk id="5" creationId="{62090129-EB25-B709-28E8-35D823BB3F7F}"/>
          </ac:spMkLst>
        </pc:spChg>
        <pc:spChg chg="mod">
          <ac:chgData name="ALI HAZAR" userId="6459ffa5bb440721" providerId="LiveId" clId="{4BC8B022-71E3-4914-8DDB-9D1520002E10}" dt="2026-04-28T23:17:17.526" v="336" actId="20577"/>
          <ac:spMkLst>
            <pc:docMk/>
            <pc:sldMk cId="1062403862" sldId="325"/>
            <ac:spMk id="6" creationId="{425C37BA-C09B-A5B1-743B-6C72B0D68DB8}"/>
          </ac:spMkLst>
        </pc:spChg>
        <pc:spChg chg="mod">
          <ac:chgData name="ALI HAZAR" userId="6459ffa5bb440721" providerId="LiveId" clId="{4BC8B022-71E3-4914-8DDB-9D1520002E10}" dt="2026-04-28T23:17:27.884" v="349" actId="20577"/>
          <ac:spMkLst>
            <pc:docMk/>
            <pc:sldMk cId="1062403862" sldId="325"/>
            <ac:spMk id="11" creationId="{BA2E65AD-00F7-BBF8-E66D-E3F3E1CAEAE2}"/>
          </ac:spMkLst>
        </pc:spChg>
      </pc:sldChg>
      <pc:sldChg chg="del">
        <pc:chgData name="ALI HAZAR" userId="6459ffa5bb440721" providerId="LiveId" clId="{4BC8B022-71E3-4914-8DDB-9D1520002E10}" dt="2026-04-28T23:21:55.160" v="353" actId="47"/>
        <pc:sldMkLst>
          <pc:docMk/>
          <pc:sldMk cId="1710552831" sldId="327"/>
        </pc:sldMkLst>
      </pc:sldChg>
      <pc:sldChg chg="addSp delSp modSp mod">
        <pc:chgData name="ALI HAZAR" userId="6459ffa5bb440721" providerId="LiveId" clId="{4BC8B022-71E3-4914-8DDB-9D1520002E10}" dt="2026-04-28T23:21:41.614" v="352" actId="1076"/>
        <pc:sldMkLst>
          <pc:docMk/>
          <pc:sldMk cId="2509872210" sldId="328"/>
        </pc:sldMkLst>
        <pc:spChg chg="mod">
          <ac:chgData name="ALI HAZAR" userId="6459ffa5bb440721" providerId="LiveId" clId="{4BC8B022-71E3-4914-8DDB-9D1520002E10}" dt="2026-04-28T23:03:25.983" v="309" actId="20577"/>
          <ac:spMkLst>
            <pc:docMk/>
            <pc:sldMk cId="2509872210" sldId="328"/>
            <ac:spMk id="2" creationId="{267159FF-354E-22C4-3736-152409B05072}"/>
          </ac:spMkLst>
        </pc:spChg>
        <pc:picChg chg="del">
          <ac:chgData name="ALI HAZAR" userId="6459ffa5bb440721" providerId="LiveId" clId="{4BC8B022-71E3-4914-8DDB-9D1520002E10}" dt="2026-04-28T23:21:37.964" v="350" actId="478"/>
          <ac:picMkLst>
            <pc:docMk/>
            <pc:sldMk cId="2509872210" sldId="328"/>
            <ac:picMk id="4" creationId="{94E099C0-3A3F-D61F-7B04-30C1EDCEC2DF}"/>
          </ac:picMkLst>
        </pc:picChg>
        <pc:picChg chg="add mod">
          <ac:chgData name="ALI HAZAR" userId="6459ffa5bb440721" providerId="LiveId" clId="{4BC8B022-71E3-4914-8DDB-9D1520002E10}" dt="2026-04-28T23:21:41.614" v="352" actId="1076"/>
          <ac:picMkLst>
            <pc:docMk/>
            <pc:sldMk cId="2509872210" sldId="328"/>
            <ac:picMk id="6" creationId="{28B57A28-8FC7-4B29-B531-2208B46766EB}"/>
          </ac:picMkLst>
        </pc:picChg>
      </pc:sldChg>
      <pc:sldChg chg="addSp delSp modSp mod">
        <pc:chgData name="ALI HAZAR" userId="6459ffa5bb440721" providerId="LiveId" clId="{4BC8B022-71E3-4914-8DDB-9D1520002E10}" dt="2026-04-28T23:07:35.599" v="314"/>
        <pc:sldMkLst>
          <pc:docMk/>
          <pc:sldMk cId="1281305629" sldId="329"/>
        </pc:sldMkLst>
        <pc:spChg chg="add mod">
          <ac:chgData name="ALI HAZAR" userId="6459ffa5bb440721" providerId="LiveId" clId="{4BC8B022-71E3-4914-8DDB-9D1520002E10}" dt="2026-04-28T23:07:34.011" v="313" actId="21"/>
          <ac:spMkLst>
            <pc:docMk/>
            <pc:sldMk cId="1281305629" sldId="329"/>
            <ac:spMk id="3" creationId="{9F6D55C8-EA60-A58C-03D6-2FB2B97C4C29}"/>
          </ac:spMkLst>
        </pc:spChg>
        <pc:spChg chg="mod">
          <ac:chgData name="ALI HAZAR" userId="6459ffa5bb440721" providerId="LiveId" clId="{4BC8B022-71E3-4914-8DDB-9D1520002E10}" dt="2026-04-28T23:07:35.599" v="314"/>
          <ac:spMkLst>
            <pc:docMk/>
            <pc:sldMk cId="1281305629" sldId="329"/>
            <ac:spMk id="6" creationId="{529B3B75-0FE6-9545-337A-70725F4C959C}"/>
          </ac:spMkLst>
        </pc:spChg>
        <pc:picChg chg="del">
          <ac:chgData name="ALI HAZAR" userId="6459ffa5bb440721" providerId="LiveId" clId="{4BC8B022-71E3-4914-8DDB-9D1520002E10}" dt="2026-04-28T23:07:28.250" v="310" actId="478"/>
          <ac:picMkLst>
            <pc:docMk/>
            <pc:sldMk cId="1281305629" sldId="329"/>
            <ac:picMk id="5" creationId="{DC95C385-1F97-B230-8189-368D3E6A679A}"/>
          </ac:picMkLst>
        </pc:picChg>
      </pc:sldChg>
      <pc:sldChg chg="addSp delSp modSp new del mod setBg">
        <pc:chgData name="ALI HAZAR" userId="6459ffa5bb440721" providerId="LiveId" clId="{4BC8B022-71E3-4914-8DDB-9D1520002E10}" dt="2026-04-28T22:57:21.239" v="136" actId="47"/>
        <pc:sldMkLst>
          <pc:docMk/>
          <pc:sldMk cId="69476689" sldId="330"/>
        </pc:sldMkLst>
        <pc:spChg chg="del mod">
          <ac:chgData name="ALI HAZAR" userId="6459ffa5bb440721" providerId="LiveId" clId="{4BC8B022-71E3-4914-8DDB-9D1520002E10}" dt="2026-04-28T22:55:41.449" v="125" actId="478"/>
          <ac:spMkLst>
            <pc:docMk/>
            <pc:sldMk cId="69476689" sldId="330"/>
            <ac:spMk id="2" creationId="{DB6135DC-55CE-9448-0B0B-6EDA61B0EDF3}"/>
          </ac:spMkLst>
        </pc:spChg>
        <pc:spChg chg="del">
          <ac:chgData name="ALI HAZAR" userId="6459ffa5bb440721" providerId="LiveId" clId="{4BC8B022-71E3-4914-8DDB-9D1520002E10}" dt="2026-04-28T22:55:29.245" v="119" actId="478"/>
          <ac:spMkLst>
            <pc:docMk/>
            <pc:sldMk cId="69476689" sldId="330"/>
            <ac:spMk id="3" creationId="{FFCC1506-4E18-6724-1BE0-2AA9A801EFF3}"/>
          </ac:spMkLst>
        </pc:spChg>
        <pc:spChg chg="add del">
          <ac:chgData name="ALI HAZAR" userId="6459ffa5bb440721" providerId="LiveId" clId="{4BC8B022-71E3-4914-8DDB-9D1520002E10}" dt="2026-04-28T22:55:35.139" v="122" actId="26606"/>
          <ac:spMkLst>
            <pc:docMk/>
            <pc:sldMk cId="69476689" sldId="330"/>
            <ac:spMk id="10" creationId="{A4AC5506-6312-4701-8D3C-40187889A947}"/>
          </ac:spMkLst>
        </pc:spChg>
        <pc:picChg chg="add mod">
          <ac:chgData name="ALI HAZAR" userId="6459ffa5bb440721" providerId="LiveId" clId="{4BC8B022-71E3-4914-8DDB-9D1520002E10}" dt="2026-04-28T22:55:43.052" v="126" actId="1076"/>
          <ac:picMkLst>
            <pc:docMk/>
            <pc:sldMk cId="69476689" sldId="330"/>
            <ac:picMk id="5" creationId="{CF927B8B-BE0B-2B3E-4243-AF7F4B714F73}"/>
          </ac:picMkLst>
        </pc:picChg>
      </pc:sldChg>
      <pc:sldChg chg="del">
        <pc:chgData name="ALI HAZAR" userId="6459ffa5bb440721" providerId="LiveId" clId="{4BC8B022-71E3-4914-8DDB-9D1520002E10}" dt="2026-04-28T22:51:59.741" v="93" actId="47"/>
        <pc:sldMkLst>
          <pc:docMk/>
          <pc:sldMk cId="736870427" sldId="330"/>
        </pc:sldMkLst>
      </pc:sldChg>
      <pc:sldChg chg="addSp delSp modSp add mod">
        <pc:chgData name="ALI HAZAR" userId="6459ffa5bb440721" providerId="LiveId" clId="{4BC8B022-71E3-4914-8DDB-9D1520002E10}" dt="2026-04-29T07:05:27.533" v="965" actId="1076"/>
        <pc:sldMkLst>
          <pc:docMk/>
          <pc:sldMk cId="4091150554" sldId="330"/>
        </pc:sldMkLst>
        <pc:spChg chg="add mod">
          <ac:chgData name="ALI HAZAR" userId="6459ffa5bb440721" providerId="LiveId" clId="{4BC8B022-71E3-4914-8DDB-9D1520002E10}" dt="2026-04-29T07:03:16.479" v="956" actId="1076"/>
          <ac:spMkLst>
            <pc:docMk/>
            <pc:sldMk cId="4091150554" sldId="330"/>
            <ac:spMk id="3" creationId="{8E11BC73-8E82-D5D6-5984-DF8EC9B63F69}"/>
          </ac:spMkLst>
        </pc:spChg>
        <pc:spChg chg="mod">
          <ac:chgData name="ALI HAZAR" userId="6459ffa5bb440721" providerId="LiveId" clId="{4BC8B022-71E3-4914-8DDB-9D1520002E10}" dt="2026-04-29T07:03:13.731" v="955" actId="207"/>
          <ac:spMkLst>
            <pc:docMk/>
            <pc:sldMk cId="4091150554" sldId="330"/>
            <ac:spMk id="5" creationId="{DBA47863-2053-A1B2-0448-439AFE191C6B}"/>
          </ac:spMkLst>
        </pc:spChg>
        <pc:spChg chg="mod">
          <ac:chgData name="ALI HAZAR" userId="6459ffa5bb440721" providerId="LiveId" clId="{4BC8B022-71E3-4914-8DDB-9D1520002E10}" dt="2026-04-29T07:03:19.202" v="957" actId="1076"/>
          <ac:spMkLst>
            <pc:docMk/>
            <pc:sldMk cId="4091150554" sldId="330"/>
            <ac:spMk id="6" creationId="{D740149F-CA0F-12C4-B858-306DF365475B}"/>
          </ac:spMkLst>
        </pc:spChg>
        <pc:spChg chg="add del mod">
          <ac:chgData name="ALI HAZAR" userId="6459ffa5bb440721" providerId="LiveId" clId="{4BC8B022-71E3-4914-8DDB-9D1520002E10}" dt="2026-04-29T07:03:08.645" v="953" actId="478"/>
          <ac:spMkLst>
            <pc:docMk/>
            <pc:sldMk cId="4091150554" sldId="330"/>
            <ac:spMk id="7" creationId="{6D37199E-09F0-9510-E341-B8F7C671F43B}"/>
          </ac:spMkLst>
        </pc:spChg>
        <pc:spChg chg="del">
          <ac:chgData name="ALI HAZAR" userId="6459ffa5bb440721" providerId="LiveId" clId="{4BC8B022-71E3-4914-8DDB-9D1520002E10}" dt="2026-04-29T07:00:31.773" v="862" actId="478"/>
          <ac:spMkLst>
            <pc:docMk/>
            <pc:sldMk cId="4091150554" sldId="330"/>
            <ac:spMk id="10" creationId="{CB79921D-7D6A-0DD4-11D5-D74958F0DDF0}"/>
          </ac:spMkLst>
        </pc:spChg>
        <pc:spChg chg="del">
          <ac:chgData name="ALI HAZAR" userId="6459ffa5bb440721" providerId="LiveId" clId="{4BC8B022-71E3-4914-8DDB-9D1520002E10}" dt="2026-04-29T07:00:33.700" v="864" actId="478"/>
          <ac:spMkLst>
            <pc:docMk/>
            <pc:sldMk cId="4091150554" sldId="330"/>
            <ac:spMk id="11" creationId="{DAEEC697-004E-50AF-544D-6FC3CC438DFD}"/>
          </ac:spMkLst>
        </pc:spChg>
        <pc:picChg chg="del">
          <ac:chgData name="ALI HAZAR" userId="6459ffa5bb440721" providerId="LiveId" clId="{4BC8B022-71E3-4914-8DDB-9D1520002E10}" dt="2026-04-29T07:00:32.486" v="863" actId="478"/>
          <ac:picMkLst>
            <pc:docMk/>
            <pc:sldMk cId="4091150554" sldId="330"/>
            <ac:picMk id="8" creationId="{51A41CF8-2A49-6E19-B148-6C16D8E74D95}"/>
          </ac:picMkLst>
        </pc:picChg>
        <pc:picChg chg="add mod">
          <ac:chgData name="ALI HAZAR" userId="6459ffa5bb440721" providerId="LiveId" clId="{4BC8B022-71E3-4914-8DDB-9D1520002E10}" dt="2026-04-29T07:03:22.074" v="958" actId="1076"/>
          <ac:picMkLst>
            <pc:docMk/>
            <pc:sldMk cId="4091150554" sldId="330"/>
            <ac:picMk id="9" creationId="{13B6AF78-1B84-DF00-5083-06963B3798F6}"/>
          </ac:picMkLst>
        </pc:picChg>
        <pc:picChg chg="add mod">
          <ac:chgData name="ALI HAZAR" userId="6459ffa5bb440721" providerId="LiveId" clId="{4BC8B022-71E3-4914-8DDB-9D1520002E10}" dt="2026-04-29T07:03:25.161" v="959" actId="1076"/>
          <ac:picMkLst>
            <pc:docMk/>
            <pc:sldMk cId="4091150554" sldId="330"/>
            <ac:picMk id="12" creationId="{2AA877FC-DF3A-4C70-DE27-77CB6B2BC3B9}"/>
          </ac:picMkLst>
        </pc:picChg>
        <pc:picChg chg="del">
          <ac:chgData name="ALI HAZAR" userId="6459ffa5bb440721" providerId="LiveId" clId="{4BC8B022-71E3-4914-8DDB-9D1520002E10}" dt="2026-04-29T07:00:34.501" v="865" actId="478"/>
          <ac:picMkLst>
            <pc:docMk/>
            <pc:sldMk cId="4091150554" sldId="330"/>
            <ac:picMk id="13" creationId="{F30BE8AA-FA97-3A26-0E55-FD3C4BB1B86B}"/>
          </ac:picMkLst>
        </pc:picChg>
        <pc:picChg chg="add mod">
          <ac:chgData name="ALI HAZAR" userId="6459ffa5bb440721" providerId="LiveId" clId="{4BC8B022-71E3-4914-8DDB-9D1520002E10}" dt="2026-04-29T07:03:40.247" v="963" actId="1076"/>
          <ac:picMkLst>
            <pc:docMk/>
            <pc:sldMk cId="4091150554" sldId="330"/>
            <ac:picMk id="14" creationId="{1A95E43C-483B-BCC0-C344-73D1826835C1}"/>
          </ac:picMkLst>
        </pc:picChg>
        <pc:picChg chg="del">
          <ac:chgData name="ALI HAZAR" userId="6459ffa5bb440721" providerId="LiveId" clId="{4BC8B022-71E3-4914-8DDB-9D1520002E10}" dt="2026-04-29T07:00:35.203" v="866" actId="478"/>
          <ac:picMkLst>
            <pc:docMk/>
            <pc:sldMk cId="4091150554" sldId="330"/>
            <ac:picMk id="15" creationId="{7BFE41D0-8D02-3A5D-4E10-964B510F37DF}"/>
          </ac:picMkLst>
        </pc:picChg>
        <pc:picChg chg="del">
          <ac:chgData name="ALI HAZAR" userId="6459ffa5bb440721" providerId="LiveId" clId="{4BC8B022-71E3-4914-8DDB-9D1520002E10}" dt="2026-04-29T07:00:35.707" v="867" actId="478"/>
          <ac:picMkLst>
            <pc:docMk/>
            <pc:sldMk cId="4091150554" sldId="330"/>
            <ac:picMk id="17" creationId="{66DAFB08-A52E-FAAB-3B9B-1182F2CE1901}"/>
          </ac:picMkLst>
        </pc:picChg>
        <pc:picChg chg="add mod">
          <ac:chgData name="ALI HAZAR" userId="6459ffa5bb440721" providerId="LiveId" clId="{4BC8B022-71E3-4914-8DDB-9D1520002E10}" dt="2026-04-29T07:05:27.533" v="965" actId="1076"/>
          <ac:picMkLst>
            <pc:docMk/>
            <pc:sldMk cId="4091150554" sldId="330"/>
            <ac:picMk id="18" creationId="{68402337-869A-ECAD-6319-512FC7D8E93D}"/>
          </ac:picMkLst>
        </pc:picChg>
        <pc:picChg chg="del">
          <ac:chgData name="ALI HAZAR" userId="6459ffa5bb440721" providerId="LiveId" clId="{4BC8B022-71E3-4914-8DDB-9D1520002E10}" dt="2026-04-29T07:00:38.131" v="871" actId="478"/>
          <ac:picMkLst>
            <pc:docMk/>
            <pc:sldMk cId="4091150554" sldId="330"/>
            <ac:picMk id="19" creationId="{30F81415-10D3-2E89-BC46-37B9299D0475}"/>
          </ac:picMkLst>
        </pc:picChg>
        <pc:picChg chg="del">
          <ac:chgData name="ALI HAZAR" userId="6459ffa5bb440721" providerId="LiveId" clId="{4BC8B022-71E3-4914-8DDB-9D1520002E10}" dt="2026-04-29T07:00:36.310" v="868" actId="478"/>
          <ac:picMkLst>
            <pc:docMk/>
            <pc:sldMk cId="4091150554" sldId="330"/>
            <ac:picMk id="21" creationId="{1841490D-5284-1AB0-41D2-057E9E1CB8D9}"/>
          </ac:picMkLst>
        </pc:picChg>
        <pc:picChg chg="del">
          <ac:chgData name="ALI HAZAR" userId="6459ffa5bb440721" providerId="LiveId" clId="{4BC8B022-71E3-4914-8DDB-9D1520002E10}" dt="2026-04-29T07:00:36.785" v="869" actId="478"/>
          <ac:picMkLst>
            <pc:docMk/>
            <pc:sldMk cId="4091150554" sldId="330"/>
            <ac:picMk id="23" creationId="{FEF56EEB-900E-BF83-EEB2-130C0DC9EA6E}"/>
          </ac:picMkLst>
        </pc:picChg>
        <pc:picChg chg="del">
          <ac:chgData name="ALI HAZAR" userId="6459ffa5bb440721" providerId="LiveId" clId="{4BC8B022-71E3-4914-8DDB-9D1520002E10}" dt="2026-04-29T07:00:37.387" v="870" actId="478"/>
          <ac:picMkLst>
            <pc:docMk/>
            <pc:sldMk cId="4091150554" sldId="330"/>
            <ac:picMk id="25" creationId="{3E799C81-1CC6-D615-00F5-A00E2BBEABD8}"/>
          </ac:picMkLst>
        </pc:picChg>
      </pc:sldChg>
      <pc:sldChg chg="del">
        <pc:chgData name="ALI HAZAR" userId="6459ffa5bb440721" providerId="LiveId" clId="{4BC8B022-71E3-4914-8DDB-9D1520002E10}" dt="2026-04-28T22:52:01.056" v="94" actId="47"/>
        <pc:sldMkLst>
          <pc:docMk/>
          <pc:sldMk cId="648843960" sldId="331"/>
        </pc:sldMkLst>
      </pc:sldChg>
      <pc:sldChg chg="add del">
        <pc:chgData name="ALI HAZAR" userId="6459ffa5bb440721" providerId="LiveId" clId="{4BC8B022-71E3-4914-8DDB-9D1520002E10}" dt="2026-04-29T07:00:45.301" v="873"/>
        <pc:sldMkLst>
          <pc:docMk/>
          <pc:sldMk cId="2215653117" sldId="331"/>
        </pc:sldMkLst>
      </pc:sldChg>
      <pc:sldChg chg="del">
        <pc:chgData name="ALI HAZAR" userId="6459ffa5bb440721" providerId="LiveId" clId="{4BC8B022-71E3-4914-8DDB-9D1520002E10}" dt="2026-04-28T22:48:40.494" v="3" actId="47"/>
        <pc:sldMkLst>
          <pc:docMk/>
          <pc:sldMk cId="1525306168" sldId="332"/>
        </pc:sldMkLst>
      </pc:sldChg>
      <pc:sldChg chg="del">
        <pc:chgData name="ALI HAZAR" userId="6459ffa5bb440721" providerId="LiveId" clId="{4BC8B022-71E3-4914-8DDB-9D1520002E10}" dt="2026-04-28T22:48:38.266" v="1" actId="47"/>
        <pc:sldMkLst>
          <pc:docMk/>
          <pc:sldMk cId="3573571017" sldId="333"/>
        </pc:sldMkLst>
      </pc:sldChg>
      <pc:sldChg chg="del">
        <pc:chgData name="ALI HAZAR" userId="6459ffa5bb440721" providerId="LiveId" clId="{4BC8B022-71E3-4914-8DDB-9D1520002E10}" dt="2026-04-28T22:48:37.086" v="0" actId="47"/>
        <pc:sldMkLst>
          <pc:docMk/>
          <pc:sldMk cId="2742070835" sldId="334"/>
        </pc:sldMkLst>
      </pc:sldChg>
      <pc:sldChg chg="del">
        <pc:chgData name="ALI HAZAR" userId="6459ffa5bb440721" providerId="LiveId" clId="{4BC8B022-71E3-4914-8DDB-9D1520002E10}" dt="2026-04-28T22:48:39.266" v="2" actId="47"/>
        <pc:sldMkLst>
          <pc:docMk/>
          <pc:sldMk cId="1022053479" sldId="3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D4D4-450E-4F59-BFA7-314E34602054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7D8B5-8DBE-41EE-AE6D-EABEDBE3EA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0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7D8B5-8DBE-41EE-AE6D-EABEDBE3EA35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29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29.04.2026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 dirty="0"/>
              <a:t>7. 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29B3B75-0FE6-9545-337A-70725F4C9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20" y="0"/>
            <a:ext cx="10515600" cy="1325563"/>
          </a:xfrm>
        </p:spPr>
        <p:txBody>
          <a:bodyPr/>
          <a:lstStyle/>
          <a:p>
            <a:r>
              <a:rPr lang="en-US" b="1" dirty="0"/>
              <a:t>Vector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6D55C8-EA60-A58C-03D6-2FB2B97C4C29}"/>
              </a:ext>
            </a:extLst>
          </p:cNvPr>
          <p:cNvSpPr txBox="1"/>
          <p:nvPr/>
        </p:nvSpPr>
        <p:spPr>
          <a:xfrm>
            <a:off x="619432" y="948690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v.size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Returns the number of elements in the vector.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v.empty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Checks whether the vector is empty.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v.push_back</a:t>
            </a:r>
            <a:r>
              <a:rPr lang="en-US" dirty="0">
                <a:latin typeface="Courier New" panose="02070309020205020404" pitchFamily="49" charset="0"/>
              </a:rPr>
              <a:t>(x)</a:t>
            </a:r>
            <a:r>
              <a:rPr lang="en-US" dirty="0"/>
              <a:t> → Adds element </a:t>
            </a:r>
            <a:r>
              <a:rPr lang="en-US" dirty="0">
                <a:latin typeface="Courier New" panose="02070309020205020404" pitchFamily="49" charset="0"/>
              </a:rPr>
              <a:t>x</a:t>
            </a:r>
            <a:r>
              <a:rPr lang="en-US" dirty="0"/>
              <a:t> to the end of the vector.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v.pop_back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Removes the last element.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</a:rPr>
              <a:t>v.at(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</a:rPr>
              <a:t>)</a:t>
            </a:r>
            <a:r>
              <a:rPr lang="en-US" dirty="0"/>
              <a:t> → Accesses the element at index 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/>
              <a:t> with bounds checking.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</a:rPr>
              <a:t>v[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</a:rPr>
              <a:t>]</a:t>
            </a:r>
            <a:r>
              <a:rPr lang="en-US" dirty="0"/>
              <a:t> → Directly accesses the element at index </a:t>
            </a:r>
            <a:r>
              <a:rPr lang="en-US" dirty="0" err="1">
                <a:latin typeface="Courier New" panose="02070309020205020404" pitchFamily="49" charset="0"/>
              </a:rPr>
              <a:t>i</a:t>
            </a:r>
            <a:r>
              <a:rPr lang="en-US" dirty="0"/>
              <a:t> (no bounds checking).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v.front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Returns the first element.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v.back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Returns the last element.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v.clear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Removes all elements.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v.insert</a:t>
            </a:r>
            <a:r>
              <a:rPr lang="en-US" dirty="0">
                <a:latin typeface="Courier New" panose="02070309020205020404" pitchFamily="49" charset="0"/>
              </a:rPr>
              <a:t>(it, x)</a:t>
            </a:r>
            <a:r>
              <a:rPr lang="en-US" dirty="0"/>
              <a:t> → Inserts element </a:t>
            </a:r>
            <a:r>
              <a:rPr lang="en-US" dirty="0">
                <a:latin typeface="Courier New" panose="02070309020205020404" pitchFamily="49" charset="0"/>
              </a:rPr>
              <a:t>x</a:t>
            </a:r>
            <a:r>
              <a:rPr lang="en-US" dirty="0"/>
              <a:t> at the specified position (iterator </a:t>
            </a:r>
            <a:r>
              <a:rPr lang="en-US" dirty="0">
                <a:latin typeface="Courier New" panose="02070309020205020404" pitchFamily="49" charset="0"/>
              </a:rPr>
              <a:t>it</a:t>
            </a:r>
            <a:r>
              <a:rPr lang="en-US" dirty="0"/>
              <a:t>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v.erase</a:t>
            </a:r>
            <a:r>
              <a:rPr lang="en-US" dirty="0">
                <a:latin typeface="Courier New" panose="02070309020205020404" pitchFamily="49" charset="0"/>
              </a:rPr>
              <a:t>(it)</a:t>
            </a:r>
            <a:r>
              <a:rPr lang="en-US" dirty="0"/>
              <a:t> → Removes the element at the specified position (iterator </a:t>
            </a:r>
            <a:r>
              <a:rPr lang="en-US" dirty="0">
                <a:latin typeface="Courier New" panose="02070309020205020404" pitchFamily="49" charset="0"/>
              </a:rPr>
              <a:t>it</a:t>
            </a:r>
            <a:r>
              <a:rPr lang="en-US" dirty="0"/>
              <a:t>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v.begin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Returns an iterator to the first element.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v.end</a:t>
            </a:r>
            <a:r>
              <a:rPr lang="en-US" dirty="0">
                <a:latin typeface="Courier New" panose="02070309020205020404" pitchFamily="49" charset="0"/>
              </a:rPr>
              <a:t>()</a:t>
            </a:r>
            <a:r>
              <a:rPr lang="en-US" dirty="0"/>
              <a:t> → Returns an iterator to one past the last element.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anose="02070309020205020404" pitchFamily="49" charset="0"/>
              </a:rPr>
              <a:t>v.resize</a:t>
            </a:r>
            <a:r>
              <a:rPr lang="en-US" dirty="0">
                <a:latin typeface="Courier New" panose="02070309020205020404" pitchFamily="49" charset="0"/>
              </a:rPr>
              <a:t>(n)</a:t>
            </a:r>
            <a:r>
              <a:rPr lang="en-US" dirty="0"/>
              <a:t> → Changes the size of the vector to </a:t>
            </a:r>
            <a:r>
              <a:rPr lang="en-US" dirty="0">
                <a:latin typeface="Courier New" panose="02070309020205020404" pitchFamily="49" charset="0"/>
              </a:rPr>
              <a:t>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1305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B5175C-DB81-835A-95CA-D8482BC5E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03" y="942628"/>
            <a:ext cx="11050542" cy="497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72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1A07F2A-261D-782A-7C2D-30056EEA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981" y="1226311"/>
            <a:ext cx="105156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This program takes 5 numbers as input, finds the largest (maximum) value among them, and prints it to the screen.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35AD39-3020-B7D7-28E8-4E3CB9B1BEED}"/>
              </a:ext>
            </a:extLst>
          </p:cNvPr>
          <p:cNvSpPr txBox="1"/>
          <p:nvPr/>
        </p:nvSpPr>
        <p:spPr>
          <a:xfrm>
            <a:off x="255639" y="2551874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#include &lt;iostream&gt; </a:t>
            </a:r>
          </a:p>
          <a:p>
            <a:r>
              <a:rPr lang="en-US" dirty="0"/>
              <a:t>using namespace std; </a:t>
            </a:r>
          </a:p>
          <a:p>
            <a:r>
              <a:rPr lang="en-US" dirty="0"/>
              <a:t>int main () </a:t>
            </a:r>
          </a:p>
          <a:p>
            <a:r>
              <a:rPr lang="en-US" dirty="0"/>
              <a:t>{ </a:t>
            </a:r>
          </a:p>
          <a:p>
            <a:r>
              <a:rPr lang="en-US" b="1" dirty="0"/>
              <a:t>const int n = 5;</a:t>
            </a:r>
            <a:r>
              <a:rPr lang="en-US" dirty="0"/>
              <a:t> // number of elements in the array  </a:t>
            </a:r>
          </a:p>
          <a:p>
            <a:r>
              <a:rPr lang="en-US" b="1" dirty="0"/>
              <a:t>double x[n], </a:t>
            </a:r>
            <a:r>
              <a:rPr lang="en-US" dirty="0"/>
              <a:t>max; </a:t>
            </a:r>
          </a:p>
          <a:p>
            <a:r>
              <a:rPr lang="en-US" dirty="0" err="1"/>
              <a:t>cout</a:t>
            </a:r>
            <a:r>
              <a:rPr lang="en-US" dirty="0"/>
              <a:t> &lt;&lt; "input " &lt;&lt; n &lt;&lt; " numbers" &lt;&lt; </a:t>
            </a:r>
            <a:r>
              <a:rPr lang="en-US" dirty="0" err="1"/>
              <a:t>endl</a:t>
            </a:r>
            <a:r>
              <a:rPr lang="en-US" dirty="0"/>
              <a:t>;  </a:t>
            </a:r>
          </a:p>
          <a:p>
            <a:r>
              <a:rPr lang="en-US" dirty="0"/>
              <a:t>for(int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 ++</a:t>
            </a:r>
            <a:r>
              <a:rPr lang="en-US" dirty="0" err="1"/>
              <a:t>i</a:t>
            </a:r>
            <a:r>
              <a:rPr lang="en-US" dirty="0"/>
              <a:t>) </a:t>
            </a:r>
          </a:p>
          <a:p>
            <a:r>
              <a:rPr lang="en-US" dirty="0" err="1"/>
              <a:t>cin</a:t>
            </a:r>
            <a:r>
              <a:rPr lang="en-US" dirty="0"/>
              <a:t> &gt;&gt; x[</a:t>
            </a:r>
            <a:r>
              <a:rPr lang="en-US" dirty="0" err="1"/>
              <a:t>i</a:t>
            </a:r>
            <a:r>
              <a:rPr lang="en-US" dirty="0"/>
              <a:t>]; </a:t>
            </a:r>
          </a:p>
          <a:p>
            <a:r>
              <a:rPr lang="en-US" dirty="0"/>
              <a:t>// first element is assumed to be maximum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1447D0-0FD3-8B58-232B-594B1198E626}"/>
              </a:ext>
            </a:extLst>
          </p:cNvPr>
          <p:cNvSpPr txBox="1"/>
          <p:nvPr/>
        </p:nvSpPr>
        <p:spPr>
          <a:xfrm>
            <a:off x="6351639" y="2517864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max = x[0]; </a:t>
            </a:r>
          </a:p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=1; </a:t>
            </a:r>
            <a:r>
              <a:rPr lang="en-US" dirty="0" err="1"/>
              <a:t>i</a:t>
            </a:r>
            <a:r>
              <a:rPr lang="en-US" dirty="0"/>
              <a:t>&lt;n; </a:t>
            </a:r>
            <a:r>
              <a:rPr lang="en-US" dirty="0" err="1"/>
              <a:t>i</a:t>
            </a:r>
            <a:r>
              <a:rPr lang="en-US" dirty="0"/>
              <a:t>++)  </a:t>
            </a:r>
          </a:p>
          <a:p>
            <a:r>
              <a:rPr lang="en-US" dirty="0"/>
              <a:t>{ </a:t>
            </a:r>
          </a:p>
          <a:p>
            <a:r>
              <a:rPr lang="en-US" dirty="0"/>
              <a:t>if (x[</a:t>
            </a:r>
            <a:r>
              <a:rPr lang="en-US" dirty="0" err="1"/>
              <a:t>i</a:t>
            </a:r>
            <a:r>
              <a:rPr lang="en-US" dirty="0"/>
              <a:t>] &gt; max) max = x[</a:t>
            </a:r>
            <a:r>
              <a:rPr lang="en-US" dirty="0" err="1"/>
              <a:t>i</a:t>
            </a:r>
            <a:r>
              <a:rPr lang="en-US" dirty="0"/>
              <a:t>]; </a:t>
            </a:r>
          </a:p>
          <a:p>
            <a:r>
              <a:rPr lang="en-US" dirty="0"/>
              <a:t>} </a:t>
            </a:r>
          </a:p>
          <a:p>
            <a:r>
              <a:rPr lang="en-US" dirty="0" err="1"/>
              <a:t>cout</a:t>
            </a:r>
            <a:r>
              <a:rPr lang="en-US" dirty="0"/>
              <a:t> &lt;&lt; "maximum is " &lt;&lt; max &lt;&lt; </a:t>
            </a:r>
            <a:r>
              <a:rPr lang="en-US" dirty="0" err="1"/>
              <a:t>endl</a:t>
            </a:r>
            <a:r>
              <a:rPr lang="en-US" dirty="0"/>
              <a:t>;  </a:t>
            </a:r>
          </a:p>
          <a:p>
            <a:r>
              <a:rPr lang="en-US" dirty="0"/>
              <a:t>        </a:t>
            </a:r>
          </a:p>
          <a:p>
            <a:r>
              <a:rPr lang="en-US" dirty="0"/>
              <a:t>return 0; </a:t>
            </a:r>
          </a:p>
          <a:p>
            <a:r>
              <a:rPr lang="en-US" dirty="0"/>
              <a:t>}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E684-581A-44F1-6474-EC816914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47FA-28C4-19F2-06DB-49DD447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170" y="10325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124B96-AC82-CF44-7B95-7BA5C7960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554" y="1428822"/>
            <a:ext cx="11004516" cy="16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1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B1991E-6A0E-E2BF-45B9-9E308189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37" y="270354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F4C9A8-8B4A-E430-CA58-DF7A58A09991}"/>
              </a:ext>
            </a:extLst>
          </p:cNvPr>
          <p:cNvSpPr txBox="1"/>
          <p:nvPr/>
        </p:nvSpPr>
        <p:spPr>
          <a:xfrm>
            <a:off x="5313576" y="132702"/>
            <a:ext cx="609600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200" dirty="0"/>
              <a:t>#include &lt;</a:t>
            </a:r>
            <a:r>
              <a:rPr lang="tr-TR" sz="2200" dirty="0" err="1"/>
              <a:t>cstring</a:t>
            </a:r>
            <a:r>
              <a:rPr lang="tr-TR" sz="2200" dirty="0"/>
              <a:t>&gt; // it is </a:t>
            </a:r>
            <a:r>
              <a:rPr lang="tr-TR" sz="2200" dirty="0" err="1"/>
              <a:t>needed</a:t>
            </a:r>
            <a:r>
              <a:rPr lang="tr-TR" sz="2200" dirty="0"/>
              <a:t> </a:t>
            </a:r>
            <a:r>
              <a:rPr lang="tr-TR" sz="2200" dirty="0" err="1"/>
              <a:t>for</a:t>
            </a:r>
            <a:r>
              <a:rPr lang="tr-TR" sz="2200" dirty="0"/>
              <a:t> </a:t>
            </a:r>
            <a:r>
              <a:rPr lang="tr-TR" sz="2200" dirty="0" err="1"/>
              <a:t>stlen</a:t>
            </a:r>
            <a:endParaRPr lang="tr-TR" sz="2200" dirty="0"/>
          </a:p>
          <a:p>
            <a:r>
              <a:rPr lang="tr-TR" sz="2200" dirty="0" err="1"/>
              <a:t>using</a:t>
            </a:r>
            <a:r>
              <a:rPr lang="tr-TR" sz="2200" dirty="0"/>
              <a:t> </a:t>
            </a:r>
            <a:r>
              <a:rPr lang="tr-TR" sz="2200" dirty="0" err="1"/>
              <a:t>namespace</a:t>
            </a:r>
            <a:r>
              <a:rPr lang="tr-TR" sz="2200" dirty="0"/>
              <a:t> </a:t>
            </a:r>
            <a:r>
              <a:rPr lang="tr-TR" sz="2200" dirty="0" err="1"/>
              <a:t>std</a:t>
            </a:r>
            <a:r>
              <a:rPr lang="tr-TR" sz="2200" dirty="0"/>
              <a:t>;</a:t>
            </a:r>
          </a:p>
          <a:p>
            <a:r>
              <a:rPr lang="tr-TR" sz="2200" dirty="0" err="1"/>
              <a:t>int</a:t>
            </a:r>
            <a:r>
              <a:rPr lang="tr-TR" sz="2200" dirty="0"/>
              <a:t> main() {</a:t>
            </a:r>
          </a:p>
          <a:p>
            <a:r>
              <a:rPr lang="tr-TR" sz="2200" dirty="0"/>
              <a:t>    </a:t>
            </a:r>
            <a:r>
              <a:rPr lang="tr-TR" sz="2200" dirty="0" err="1">
                <a:highlight>
                  <a:srgbClr val="FF0000"/>
                </a:highlight>
              </a:rPr>
              <a:t>char</a:t>
            </a:r>
            <a:r>
              <a:rPr lang="tr-TR" sz="2200" dirty="0">
                <a:highlight>
                  <a:srgbClr val="FF0000"/>
                </a:highlight>
              </a:rPr>
              <a:t> string1[20];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int</a:t>
            </a:r>
            <a:r>
              <a:rPr lang="tr-TR" sz="2200" dirty="0"/>
              <a:t> </a:t>
            </a:r>
            <a:r>
              <a:rPr lang="tr-TR" sz="2200" dirty="0" err="1"/>
              <a:t>length</a:t>
            </a:r>
            <a:r>
              <a:rPr lang="tr-TR" sz="2200" dirty="0"/>
              <a:t>;</a:t>
            </a:r>
          </a:p>
          <a:p>
            <a:r>
              <a:rPr lang="tr-TR" sz="2200" dirty="0"/>
              <a:t>    </a:t>
            </a:r>
            <a:r>
              <a:rPr lang="tr-TR" sz="2200" dirty="0" err="1">
                <a:highlight>
                  <a:srgbClr val="FFFF00"/>
                </a:highlight>
              </a:rPr>
              <a:t>bool</a:t>
            </a:r>
            <a:r>
              <a:rPr lang="tr-TR" sz="2200" dirty="0">
                <a:highlight>
                  <a:srgbClr val="FFFF00"/>
                </a:highlight>
              </a:rPr>
              <a:t> </a:t>
            </a:r>
            <a:r>
              <a:rPr lang="tr-TR" sz="2200" dirty="0" err="1">
                <a:highlight>
                  <a:srgbClr val="FFFF00"/>
                </a:highlight>
              </a:rPr>
              <a:t>isPalindrome</a:t>
            </a:r>
            <a:r>
              <a:rPr lang="tr-TR" sz="2200" dirty="0">
                <a:highlight>
                  <a:srgbClr val="FFFF00"/>
                </a:highlight>
              </a:rPr>
              <a:t> = </a:t>
            </a:r>
            <a:r>
              <a:rPr lang="tr-TR" sz="2200" dirty="0" err="1">
                <a:highlight>
                  <a:srgbClr val="FFFF00"/>
                </a:highlight>
              </a:rPr>
              <a:t>true</a:t>
            </a:r>
            <a:r>
              <a:rPr lang="tr-TR" sz="2200" dirty="0">
                <a:highlight>
                  <a:srgbClr val="FFFF00"/>
                </a:highlight>
              </a:rPr>
              <a:t>;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cout</a:t>
            </a:r>
            <a:r>
              <a:rPr lang="tr-TR" sz="2200" dirty="0"/>
              <a:t> &lt;&lt; "</a:t>
            </a:r>
            <a:r>
              <a:rPr lang="tr-TR" sz="2200" dirty="0" err="1"/>
              <a:t>Enter</a:t>
            </a:r>
            <a:r>
              <a:rPr lang="tr-TR" sz="2200" dirty="0"/>
              <a:t> a </a:t>
            </a:r>
            <a:r>
              <a:rPr lang="tr-TR" sz="2200" dirty="0" err="1"/>
              <a:t>string</a:t>
            </a:r>
            <a:r>
              <a:rPr lang="tr-TR" sz="2200" dirty="0"/>
              <a:t>: ";</a:t>
            </a:r>
          </a:p>
          <a:p>
            <a:r>
              <a:rPr lang="tr-TR" sz="2200" dirty="0">
                <a:highlight>
                  <a:srgbClr val="00FF00"/>
                </a:highlight>
              </a:rPr>
              <a:t>    cin &gt;&gt; string1;</a:t>
            </a:r>
          </a:p>
          <a:p>
            <a:r>
              <a:rPr lang="tr-TR" sz="2200" dirty="0">
                <a:highlight>
                  <a:srgbClr val="00FF00"/>
                </a:highlight>
              </a:rPr>
              <a:t>    </a:t>
            </a:r>
            <a:r>
              <a:rPr lang="tr-TR" sz="2200" dirty="0" err="1">
                <a:highlight>
                  <a:srgbClr val="00FF00"/>
                </a:highlight>
              </a:rPr>
              <a:t>length</a:t>
            </a:r>
            <a:r>
              <a:rPr lang="tr-TR" sz="2200" dirty="0">
                <a:highlight>
                  <a:srgbClr val="00FF00"/>
                </a:highlight>
              </a:rPr>
              <a:t> = </a:t>
            </a:r>
            <a:r>
              <a:rPr lang="tr-TR" sz="2200" dirty="0" err="1">
                <a:highlight>
                  <a:srgbClr val="00FF00"/>
                </a:highlight>
              </a:rPr>
              <a:t>strlen</a:t>
            </a:r>
            <a:r>
              <a:rPr lang="tr-TR" sz="2200" dirty="0">
                <a:highlight>
                  <a:srgbClr val="00FF00"/>
                </a:highlight>
              </a:rPr>
              <a:t>(string1);</a:t>
            </a:r>
          </a:p>
          <a:p>
            <a:r>
              <a:rPr lang="tr-TR" sz="2200" dirty="0">
                <a:highlight>
                  <a:srgbClr val="00FFFF"/>
                </a:highlight>
              </a:rPr>
              <a:t>    </a:t>
            </a:r>
            <a:r>
              <a:rPr lang="tr-TR" sz="2200" dirty="0" err="1">
                <a:highlight>
                  <a:srgbClr val="00FFFF"/>
                </a:highlight>
              </a:rPr>
              <a:t>for</a:t>
            </a:r>
            <a:r>
              <a:rPr lang="tr-TR" sz="2200" dirty="0">
                <a:highlight>
                  <a:srgbClr val="00FFFF"/>
                </a:highlight>
              </a:rPr>
              <a:t> (</a:t>
            </a:r>
            <a:r>
              <a:rPr lang="tr-TR" sz="2200" dirty="0" err="1">
                <a:highlight>
                  <a:srgbClr val="00FFFF"/>
                </a:highlight>
              </a:rPr>
              <a:t>int</a:t>
            </a:r>
            <a:r>
              <a:rPr lang="tr-TR" sz="2200" dirty="0">
                <a:highlight>
                  <a:srgbClr val="00FFFF"/>
                </a:highlight>
              </a:rPr>
              <a:t> i = 0; i &lt; </a:t>
            </a:r>
            <a:r>
              <a:rPr lang="tr-TR" sz="2200" dirty="0" err="1">
                <a:highlight>
                  <a:srgbClr val="00FFFF"/>
                </a:highlight>
              </a:rPr>
              <a:t>length</a:t>
            </a:r>
            <a:r>
              <a:rPr lang="tr-TR" sz="2200" dirty="0">
                <a:highlight>
                  <a:srgbClr val="00FFFF"/>
                </a:highlight>
              </a:rPr>
              <a:t>; i++) {</a:t>
            </a:r>
          </a:p>
          <a:p>
            <a:r>
              <a:rPr lang="tr-TR" sz="2200" dirty="0">
                <a:highlight>
                  <a:srgbClr val="00FFFF"/>
                </a:highlight>
              </a:rPr>
              <a:t>        </a:t>
            </a:r>
            <a:r>
              <a:rPr lang="tr-TR" sz="2200" dirty="0" err="1">
                <a:highlight>
                  <a:srgbClr val="00FFFF"/>
                </a:highlight>
              </a:rPr>
              <a:t>if</a:t>
            </a:r>
            <a:r>
              <a:rPr lang="tr-TR" sz="2200" dirty="0">
                <a:highlight>
                  <a:srgbClr val="00FFFF"/>
                </a:highlight>
              </a:rPr>
              <a:t> (string1[i] != string1[</a:t>
            </a:r>
            <a:r>
              <a:rPr lang="tr-TR" sz="2200" dirty="0" err="1">
                <a:highlight>
                  <a:srgbClr val="00FFFF"/>
                </a:highlight>
              </a:rPr>
              <a:t>length</a:t>
            </a:r>
            <a:r>
              <a:rPr lang="tr-TR" sz="2200" dirty="0">
                <a:highlight>
                  <a:srgbClr val="00FFFF"/>
                </a:highlight>
              </a:rPr>
              <a:t> - i - 1]) {</a:t>
            </a:r>
          </a:p>
          <a:p>
            <a:r>
              <a:rPr lang="tr-TR" sz="2200" dirty="0">
                <a:highlight>
                  <a:srgbClr val="00FFFF"/>
                </a:highlight>
              </a:rPr>
              <a:t>            </a:t>
            </a:r>
            <a:r>
              <a:rPr lang="tr-TR" sz="2200" dirty="0" err="1">
                <a:highlight>
                  <a:srgbClr val="00FFFF"/>
                </a:highlight>
              </a:rPr>
              <a:t>isPalindrome</a:t>
            </a:r>
            <a:r>
              <a:rPr lang="tr-TR" sz="2200" dirty="0">
                <a:highlight>
                  <a:srgbClr val="00FFFF"/>
                </a:highlight>
              </a:rPr>
              <a:t> = </a:t>
            </a:r>
            <a:r>
              <a:rPr lang="tr-TR" sz="2200" dirty="0" err="1">
                <a:highlight>
                  <a:srgbClr val="00FFFF"/>
                </a:highlight>
              </a:rPr>
              <a:t>false</a:t>
            </a:r>
            <a:r>
              <a:rPr lang="tr-TR" sz="2200" dirty="0">
                <a:highlight>
                  <a:srgbClr val="00FFFF"/>
                </a:highlight>
              </a:rPr>
              <a:t>;</a:t>
            </a:r>
          </a:p>
          <a:p>
            <a:r>
              <a:rPr lang="tr-TR" sz="2200" dirty="0">
                <a:highlight>
                  <a:srgbClr val="00FFFF"/>
                </a:highlight>
              </a:rPr>
              <a:t>        }}</a:t>
            </a:r>
          </a:p>
          <a:p>
            <a:r>
              <a:rPr lang="tr-TR" sz="2200" dirty="0"/>
              <a:t>    </a:t>
            </a:r>
            <a:r>
              <a:rPr lang="tr-TR" sz="2200" dirty="0" err="1"/>
              <a:t>if</a:t>
            </a:r>
            <a:r>
              <a:rPr lang="tr-TR" sz="2200" dirty="0"/>
              <a:t> (</a:t>
            </a:r>
            <a:r>
              <a:rPr lang="tr-TR" sz="2200" dirty="0" err="1"/>
              <a:t>isPalindrome</a:t>
            </a:r>
            <a:r>
              <a:rPr lang="tr-TR" sz="2200" dirty="0"/>
              <a:t>)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cout</a:t>
            </a:r>
            <a:r>
              <a:rPr lang="tr-TR" sz="2200" dirty="0"/>
              <a:t> &lt;&lt; "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string</a:t>
            </a:r>
            <a:r>
              <a:rPr lang="tr-TR" sz="2200" dirty="0"/>
              <a:t> is a </a:t>
            </a:r>
            <a:r>
              <a:rPr lang="tr-TR" sz="2200" dirty="0" err="1"/>
              <a:t>palindrome</a:t>
            </a:r>
            <a:r>
              <a:rPr lang="tr-TR" sz="2200" dirty="0"/>
              <a:t>." &lt;&lt; </a:t>
            </a:r>
            <a:r>
              <a:rPr lang="tr-TR" sz="2200" dirty="0" err="1"/>
              <a:t>endl</a:t>
            </a:r>
            <a:r>
              <a:rPr lang="tr-TR" sz="2200" dirty="0"/>
              <a:t>;</a:t>
            </a:r>
          </a:p>
          <a:p>
            <a:r>
              <a:rPr lang="tr-TR" sz="2200" dirty="0"/>
              <a:t>    else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cout</a:t>
            </a:r>
            <a:r>
              <a:rPr lang="tr-TR" sz="2200" dirty="0"/>
              <a:t> &lt;&lt; "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string</a:t>
            </a:r>
            <a:r>
              <a:rPr lang="tr-TR" sz="2200" dirty="0"/>
              <a:t> is not a </a:t>
            </a:r>
            <a:r>
              <a:rPr lang="tr-TR" sz="2200" dirty="0" err="1"/>
              <a:t>palindrome</a:t>
            </a:r>
            <a:r>
              <a:rPr lang="tr-TR" sz="2200" dirty="0"/>
              <a:t>." &lt;&lt; </a:t>
            </a:r>
            <a:r>
              <a:rPr lang="tr-TR" sz="2200" dirty="0" err="1"/>
              <a:t>endl</a:t>
            </a:r>
            <a:r>
              <a:rPr lang="tr-TR" sz="2200" dirty="0"/>
              <a:t>;</a:t>
            </a:r>
          </a:p>
          <a:p>
            <a:r>
              <a:rPr lang="tr-TR" sz="2200" dirty="0"/>
              <a:t>        </a:t>
            </a:r>
            <a:r>
              <a:rPr lang="tr-TR" sz="2200" dirty="0" err="1"/>
              <a:t>return</a:t>
            </a:r>
            <a:r>
              <a:rPr lang="tr-TR" sz="2200" dirty="0"/>
              <a:t> 0 ;}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04A4443-905E-EE5F-3A49-C83C7F6D9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270" y="3840348"/>
            <a:ext cx="450317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The </a:t>
            </a:r>
            <a:r>
              <a:rPr lang="en-US" dirty="0" err="1"/>
              <a:t>strlen</a:t>
            </a:r>
            <a:r>
              <a:rPr lang="en-US" dirty="0"/>
              <a:t>() function is used in C++ (and C) to calculate the length of a character array (string).</a:t>
            </a:r>
            <a:endParaRPr lang="tr-TR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included</a:t>
            </a:r>
            <a:r>
              <a:rPr lang="tr-TR" dirty="0"/>
              <a:t> in: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/>
              <a:t>#include &lt;</a:t>
            </a:r>
            <a:r>
              <a:rPr lang="tr-TR" b="1" dirty="0" err="1"/>
              <a:t>cstring</a:t>
            </a:r>
            <a:r>
              <a:rPr lang="tr-TR" b="1" dirty="0"/>
              <a:t>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8F104D0-1062-3B73-EA66-7724C50E3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269" y="1724994"/>
            <a:ext cx="450317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To implement this program, we defined a </a:t>
            </a:r>
            <a:r>
              <a:rPr lang="en-US" b="1" dirty="0"/>
              <a:t>character array (char)</a:t>
            </a:r>
            <a:r>
              <a:rPr lang="tr-TR" b="1" dirty="0"/>
              <a:t>.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if</a:t>
            </a:r>
            <a:r>
              <a:rPr kumimoji="0" lang="tr-TR" altLang="tr-T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(string1[i] != string1[</a:t>
            </a:r>
            <a:r>
              <a:rPr kumimoji="0" lang="tr-TR" altLang="tr-T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length</a:t>
            </a:r>
            <a:r>
              <a:rPr kumimoji="0" lang="tr-TR" altLang="tr-T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- i - 1]) </a:t>
            </a:r>
          </a:p>
          <a:p>
            <a:r>
              <a:rPr lang="en-US" dirty="0"/>
              <a:t>This line compares the </a:t>
            </a:r>
            <a:r>
              <a:rPr lang="en-US" dirty="0" err="1"/>
              <a:t>i-th</a:t>
            </a:r>
            <a:r>
              <a:rPr lang="en-US" dirty="0"/>
              <a:t> element of the array with the </a:t>
            </a:r>
            <a:r>
              <a:rPr lang="en-US" dirty="0" err="1"/>
              <a:t>i-th</a:t>
            </a:r>
            <a:r>
              <a:rPr lang="en-US" dirty="0"/>
              <a:t> element from the end.</a:t>
            </a:r>
          </a:p>
        </p:txBody>
      </p:sp>
    </p:spTree>
    <p:extLst>
      <p:ext uri="{BB962C8B-B14F-4D97-AF65-F5344CB8AC3E}">
        <p14:creationId xmlns:p14="http://schemas.microsoft.com/office/powerpoint/2010/main" val="1039612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7A8AF2-67A0-CBE7-C26A-F0DCB3820743}"/>
              </a:ext>
            </a:extLst>
          </p:cNvPr>
          <p:cNvSpPr txBox="1"/>
          <p:nvPr/>
        </p:nvSpPr>
        <p:spPr>
          <a:xfrm>
            <a:off x="570271" y="979097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cstring</a:t>
            </a:r>
            <a:r>
              <a:rPr lang="tr-TR" dirty="0"/>
              <a:t>&gt; // it is </a:t>
            </a:r>
            <a:r>
              <a:rPr lang="tr-TR" dirty="0" err="1"/>
              <a:t>needed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strlen</a:t>
            </a:r>
            <a:endParaRPr lang="tr-TR" dirty="0"/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char</a:t>
            </a:r>
            <a:r>
              <a:rPr lang="tr-TR" dirty="0"/>
              <a:t> string1[20];</a:t>
            </a:r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bool</a:t>
            </a:r>
            <a:r>
              <a:rPr lang="tr-TR" dirty="0"/>
              <a:t> </a:t>
            </a:r>
            <a:r>
              <a:rPr lang="tr-TR" dirty="0" err="1"/>
              <a:t>isPalindrome</a:t>
            </a:r>
            <a:r>
              <a:rPr lang="tr-TR" dirty="0"/>
              <a:t> = </a:t>
            </a:r>
            <a:r>
              <a:rPr lang="tr-TR" dirty="0" err="1"/>
              <a:t>true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a </a:t>
            </a:r>
            <a:r>
              <a:rPr lang="tr-TR" dirty="0" err="1"/>
              <a:t>string</a:t>
            </a:r>
            <a:r>
              <a:rPr lang="tr-TR" dirty="0"/>
              <a:t>: ";</a:t>
            </a:r>
          </a:p>
          <a:p>
            <a:r>
              <a:rPr lang="tr-TR" dirty="0"/>
              <a:t>    cin &gt;&gt; string1;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length</a:t>
            </a:r>
            <a:r>
              <a:rPr lang="tr-TR" dirty="0"/>
              <a:t> = </a:t>
            </a:r>
            <a:r>
              <a:rPr lang="tr-TR" dirty="0" err="1"/>
              <a:t>strlen</a:t>
            </a:r>
            <a:r>
              <a:rPr lang="tr-TR" dirty="0"/>
              <a:t>(string1);</a:t>
            </a:r>
          </a:p>
          <a:p>
            <a:endParaRPr lang="tr-TR" dirty="0"/>
          </a:p>
          <a:p>
            <a:r>
              <a:rPr lang="tr-TR" dirty="0"/>
              <a:t>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88EAF4-DC85-5839-9FDE-520822392512}"/>
              </a:ext>
            </a:extLst>
          </p:cNvPr>
          <p:cNvSpPr txBox="1"/>
          <p:nvPr/>
        </p:nvSpPr>
        <p:spPr>
          <a:xfrm>
            <a:off x="5712543" y="900439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</a:t>
            </a:r>
            <a:r>
              <a:rPr lang="tr-TR" dirty="0" err="1"/>
              <a:t>length</a:t>
            </a:r>
            <a:r>
              <a:rPr lang="tr-TR" dirty="0"/>
              <a:t>; i++) {</a:t>
            </a:r>
          </a:p>
          <a:p>
            <a:r>
              <a:rPr lang="tr-TR" dirty="0"/>
              <a:t>        </a:t>
            </a:r>
            <a:r>
              <a:rPr lang="tr-TR" dirty="0" err="1"/>
              <a:t>if</a:t>
            </a:r>
            <a:r>
              <a:rPr lang="tr-TR" dirty="0"/>
              <a:t> (string1[i] != string1[</a:t>
            </a:r>
            <a:r>
              <a:rPr lang="tr-TR" dirty="0" err="1"/>
              <a:t>length</a:t>
            </a:r>
            <a:r>
              <a:rPr lang="tr-TR" dirty="0"/>
              <a:t> - i - 1]) {</a:t>
            </a:r>
          </a:p>
          <a:p>
            <a:r>
              <a:rPr lang="tr-TR" dirty="0"/>
              <a:t>            </a:t>
            </a:r>
            <a:r>
              <a:rPr lang="tr-TR" dirty="0" err="1"/>
              <a:t>isPalindrome</a:t>
            </a:r>
            <a:r>
              <a:rPr lang="tr-TR" dirty="0"/>
              <a:t> = </a:t>
            </a:r>
            <a:r>
              <a:rPr lang="tr-TR" dirty="0" err="1"/>
              <a:t>false</a:t>
            </a:r>
            <a:r>
              <a:rPr lang="tr-TR" dirty="0"/>
              <a:t>;</a:t>
            </a:r>
          </a:p>
          <a:p>
            <a:r>
              <a:rPr lang="tr-TR" dirty="0"/>
              <a:t>            break;</a:t>
            </a:r>
          </a:p>
          <a:p>
            <a:r>
              <a:rPr lang="tr-TR" dirty="0"/>
              <a:t>        }</a:t>
            </a:r>
          </a:p>
          <a:p>
            <a:r>
              <a:rPr lang="tr-TR" dirty="0"/>
              <a:t>    }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isPalindrome</a:t>
            </a:r>
            <a:r>
              <a:rPr lang="tr-TR" dirty="0"/>
              <a:t>)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string</a:t>
            </a:r>
            <a:r>
              <a:rPr lang="tr-TR" dirty="0"/>
              <a:t> is a </a:t>
            </a:r>
            <a:r>
              <a:rPr lang="tr-TR" dirty="0" err="1"/>
              <a:t>palindrome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else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string</a:t>
            </a:r>
            <a:r>
              <a:rPr lang="tr-TR" dirty="0"/>
              <a:t> is not a </a:t>
            </a:r>
            <a:r>
              <a:rPr lang="tr-TR" dirty="0" err="1"/>
              <a:t>palindrome</a:t>
            </a:r>
            <a:r>
              <a:rPr lang="tr-TR" dirty="0"/>
              <a:t>."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85FD1-4B69-36D1-C795-D8B825C2A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62" y="1602746"/>
            <a:ext cx="9504682" cy="86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07E265-C578-128C-77B9-94D787846BCC}"/>
              </a:ext>
            </a:extLst>
          </p:cNvPr>
          <p:cNvSpPr txBox="1"/>
          <p:nvPr/>
        </p:nvSpPr>
        <p:spPr>
          <a:xfrm>
            <a:off x="418125" y="326495"/>
            <a:ext cx="7708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200" b="1" dirty="0" err="1">
                <a:solidFill>
                  <a:srgbClr val="FF0000"/>
                </a:solidFill>
              </a:rPr>
              <a:t>Dot</a:t>
            </a:r>
            <a:r>
              <a:rPr lang="tr-TR" sz="3200" b="1" dirty="0">
                <a:solidFill>
                  <a:srgbClr val="FF0000"/>
                </a:solidFill>
              </a:rPr>
              <a:t> Product </a:t>
            </a:r>
            <a:r>
              <a:rPr lang="tr-TR" sz="3200" b="1" dirty="0" err="1">
                <a:solidFill>
                  <a:srgbClr val="FF0000"/>
                </a:solidFill>
              </a:rPr>
              <a:t>and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Angle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Between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Vectors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55A7646-A0F1-840A-8BCD-D3D37DFCC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444" y="937685"/>
            <a:ext cx="219162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(a₁, a₂, a₃)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(b₁, b₂, b₃)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6F9A15-3160-6551-FFEC-5DB1348DC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86" y="2267646"/>
            <a:ext cx="5759954" cy="6463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4D31DED-7568-5918-4035-C1F8C069DAE1}"/>
              </a:ext>
            </a:extLst>
          </p:cNvPr>
          <p:cNvSpPr txBox="1"/>
          <p:nvPr/>
        </p:nvSpPr>
        <p:spPr>
          <a:xfrm>
            <a:off x="568444" y="1851893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B050"/>
                </a:solidFill>
              </a:rPr>
              <a:t>Dot</a:t>
            </a:r>
            <a:r>
              <a:rPr lang="tr-TR" sz="2800" b="1" dirty="0">
                <a:solidFill>
                  <a:srgbClr val="00B050"/>
                </a:solidFill>
              </a:rPr>
              <a:t> Product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250019-9837-2F93-6FC0-36B3911B578D}"/>
              </a:ext>
            </a:extLst>
          </p:cNvPr>
          <p:cNvSpPr txBox="1"/>
          <p:nvPr/>
        </p:nvSpPr>
        <p:spPr>
          <a:xfrm>
            <a:off x="418125" y="2922355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B050"/>
                </a:solidFill>
              </a:rPr>
              <a:t>Angle</a:t>
            </a:r>
            <a:r>
              <a:rPr lang="tr-TR" sz="2800" b="1" dirty="0">
                <a:solidFill>
                  <a:srgbClr val="00B050"/>
                </a:solidFill>
              </a:rPr>
              <a:t> </a:t>
            </a:r>
            <a:r>
              <a:rPr lang="tr-TR" sz="2800" b="1" dirty="0" err="1">
                <a:solidFill>
                  <a:srgbClr val="00B050"/>
                </a:solidFill>
              </a:rPr>
              <a:t>Between</a:t>
            </a:r>
            <a:r>
              <a:rPr lang="tr-TR" sz="2800" b="1" dirty="0">
                <a:solidFill>
                  <a:srgbClr val="00B050"/>
                </a:solidFill>
              </a:rPr>
              <a:t> </a:t>
            </a:r>
            <a:r>
              <a:rPr lang="tr-TR" sz="2800" b="1" dirty="0" err="1">
                <a:solidFill>
                  <a:srgbClr val="00B050"/>
                </a:solidFill>
              </a:rPr>
              <a:t>Vectors</a:t>
            </a:r>
            <a:endParaRPr lang="tr-TR" sz="2800" b="1" dirty="0">
              <a:solidFill>
                <a:srgbClr val="00B05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6A9CA8-316D-9021-86F0-93CACB571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124" y="3453953"/>
            <a:ext cx="5459316" cy="9017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8DE1C0-DA3D-6871-0FD6-481D35283E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92817"/>
            <a:ext cx="3734420" cy="23615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059E477-B4F4-3C8F-6C22-533C790D9F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278" y="966585"/>
            <a:ext cx="2436212" cy="87703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523670C-8122-2463-21E7-06BFDC9857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9209" y="1955861"/>
            <a:ext cx="5588898" cy="9139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9FA842F-44E8-3FB0-3E41-6190D0C814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4561" y="2895532"/>
            <a:ext cx="5589737" cy="10096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0A8B726-2E8D-9B21-12D0-4714FD6F18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14561" y="3973637"/>
            <a:ext cx="5733546" cy="12793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A99F88-F18E-80BB-80F1-04591B9DE3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8444" y="5920315"/>
            <a:ext cx="3848637" cy="57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86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58136-35E5-6085-2DF2-1BD48D875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A47863-2053-A1B2-0448-439AFE191C6B}"/>
              </a:ext>
            </a:extLst>
          </p:cNvPr>
          <p:cNvSpPr txBox="1"/>
          <p:nvPr/>
        </p:nvSpPr>
        <p:spPr>
          <a:xfrm>
            <a:off x="418125" y="326495"/>
            <a:ext cx="77084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200" b="1" dirty="0" err="1">
                <a:solidFill>
                  <a:srgbClr val="FF0000"/>
                </a:solidFill>
              </a:rPr>
              <a:t>To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find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Angle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err="1">
                <a:solidFill>
                  <a:srgbClr val="FF0000"/>
                </a:solidFill>
              </a:rPr>
              <a:t>Between</a:t>
            </a:r>
            <a:r>
              <a:rPr lang="tr-TR" sz="3200" b="1" dirty="0">
                <a:solidFill>
                  <a:srgbClr val="FF0000"/>
                </a:solidFill>
              </a:rPr>
              <a:t> A </a:t>
            </a:r>
            <a:r>
              <a:rPr lang="tr-TR" sz="3200" b="1" dirty="0" err="1">
                <a:solidFill>
                  <a:srgbClr val="FF0000"/>
                </a:solidFill>
              </a:rPr>
              <a:t>and</a:t>
            </a:r>
            <a:r>
              <a:rPr lang="tr-TR" sz="3200" b="1" dirty="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740149F-CA0F-12C4-B858-306DF3654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990" y="1264024"/>
            <a:ext cx="219162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(a₁, a₂, a₃)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(b₁, b₂, b₃)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1BC73-8E82-D5D6-5984-DF8EC9B63F69}"/>
              </a:ext>
            </a:extLst>
          </p:cNvPr>
          <p:cNvSpPr txBox="1"/>
          <p:nvPr/>
        </p:nvSpPr>
        <p:spPr>
          <a:xfrm>
            <a:off x="418125" y="1547976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1.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vectors</a:t>
            </a:r>
            <a:r>
              <a:rPr lang="tr-TR" dirty="0"/>
              <a:t> A </a:t>
            </a:r>
            <a:r>
              <a:rPr lang="tr-TR" dirty="0" err="1"/>
              <a:t>and</a:t>
            </a:r>
            <a:r>
              <a:rPr lang="tr-TR" dirty="0"/>
              <a:t> B</a:t>
            </a:r>
          </a:p>
          <a:p>
            <a:r>
              <a:rPr lang="tr-TR" dirty="0"/>
              <a:t>2.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vector</a:t>
            </a:r>
            <a:r>
              <a:rPr lang="tr-TR" dirty="0"/>
              <a:t> A</a:t>
            </a:r>
          </a:p>
          <a:p>
            <a:r>
              <a:rPr lang="tr-TR" dirty="0"/>
              <a:t>3.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vector</a:t>
            </a:r>
            <a:r>
              <a:rPr lang="tr-TR" dirty="0"/>
              <a:t> B</a:t>
            </a:r>
          </a:p>
          <a:p>
            <a:r>
              <a:rPr lang="tr-TR" dirty="0"/>
              <a:t>4. </a:t>
            </a:r>
            <a:r>
              <a:rPr lang="tr-TR" dirty="0" err="1"/>
              <a:t>Calculate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dot</a:t>
            </a:r>
            <a:r>
              <a:rPr lang="tr-TR" dirty="0"/>
              <a:t> </a:t>
            </a:r>
            <a:r>
              <a:rPr lang="tr-TR" dirty="0" err="1"/>
              <a:t>product</a:t>
            </a:r>
            <a:endParaRPr lang="tr-TR" dirty="0"/>
          </a:p>
          <a:p>
            <a:r>
              <a:rPr lang="tr-TR" dirty="0"/>
              <a:t>5. </a:t>
            </a:r>
            <a:r>
              <a:rPr lang="tr-TR" dirty="0" err="1"/>
              <a:t>Compute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(norm) of </a:t>
            </a:r>
            <a:r>
              <a:rPr lang="tr-TR" dirty="0" err="1"/>
              <a:t>vector</a:t>
            </a:r>
            <a:r>
              <a:rPr lang="tr-TR" dirty="0"/>
              <a:t> A</a:t>
            </a:r>
          </a:p>
          <a:p>
            <a:r>
              <a:rPr lang="tr-TR" dirty="0"/>
              <a:t>6. </a:t>
            </a:r>
            <a:r>
              <a:rPr lang="tr-TR" dirty="0" err="1"/>
              <a:t>Compute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(norm) of </a:t>
            </a:r>
            <a:r>
              <a:rPr lang="tr-TR" dirty="0" err="1"/>
              <a:t>vector</a:t>
            </a:r>
            <a:r>
              <a:rPr lang="tr-TR" dirty="0"/>
              <a:t> B</a:t>
            </a:r>
          </a:p>
          <a:p>
            <a:r>
              <a:rPr lang="tr-TR" dirty="0"/>
              <a:t>7. </a:t>
            </a:r>
            <a:r>
              <a:rPr lang="tr-TR" dirty="0" err="1"/>
              <a:t>Calculate</a:t>
            </a:r>
            <a:r>
              <a:rPr lang="tr-TR" dirty="0"/>
              <a:t> cos(</a:t>
            </a:r>
            <a:r>
              <a:rPr lang="tr-TR" dirty="0" err="1"/>
              <a:t>theta</a:t>
            </a:r>
            <a:r>
              <a:rPr lang="tr-TR" dirty="0"/>
              <a:t>)</a:t>
            </a:r>
          </a:p>
          <a:p>
            <a:r>
              <a:rPr lang="tr-TR" dirty="0"/>
              <a:t>8.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acos</a:t>
            </a:r>
            <a:r>
              <a:rPr lang="tr-TR" dirty="0"/>
              <a:t>()</a:t>
            </a:r>
          </a:p>
          <a:p>
            <a:r>
              <a:rPr lang="tr-TR" dirty="0"/>
              <a:t>9. </a:t>
            </a:r>
            <a:r>
              <a:rPr lang="tr-TR" dirty="0" err="1"/>
              <a:t>Convert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angle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radians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degrees</a:t>
            </a:r>
            <a:endParaRPr lang="tr-TR" dirty="0"/>
          </a:p>
          <a:p>
            <a:r>
              <a:rPr lang="tr-TR" dirty="0"/>
              <a:t>10. </a:t>
            </a:r>
            <a:r>
              <a:rPr lang="tr-TR" dirty="0" err="1"/>
              <a:t>Print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endParaRPr lang="tr-T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6AF78-1B84-DF00-5083-06963B379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9909" y="2332806"/>
            <a:ext cx="5759954" cy="6463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AA877FC-DF3A-4C70-DE27-77CB6B2BC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0547" y="3111043"/>
            <a:ext cx="5459316" cy="1009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A95E43C-483B-BCC0-C344-73D1826835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876" y="3838707"/>
            <a:ext cx="2559853" cy="16187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8402337-869A-ECAD-6319-512FC7D8E9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4990" y="5546044"/>
            <a:ext cx="3848637" cy="57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150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1FA816D-5DB8-87E3-4727-9CB23ACB32A8}"/>
              </a:ext>
            </a:extLst>
          </p:cNvPr>
          <p:cNvSpPr txBox="1"/>
          <p:nvPr/>
        </p:nvSpPr>
        <p:spPr>
          <a:xfrm>
            <a:off x="265472" y="117988"/>
            <a:ext cx="516193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vector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cmath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vector</a:t>
            </a:r>
            <a:r>
              <a:rPr lang="tr-TR" dirty="0"/>
              <a:t>&lt;</a:t>
            </a:r>
            <a:r>
              <a:rPr lang="tr-TR" dirty="0" err="1"/>
              <a:t>double</a:t>
            </a:r>
            <a:r>
              <a:rPr lang="tr-TR" dirty="0"/>
              <a:t>&gt; A(3), B(3);</a:t>
            </a:r>
          </a:p>
          <a:p>
            <a:r>
              <a:rPr lang="tr-TR" dirty="0"/>
              <a:t>    </a:t>
            </a:r>
            <a:r>
              <a:rPr lang="tr-TR" b="1" dirty="0"/>
              <a:t>//</a:t>
            </a:r>
            <a:r>
              <a:rPr lang="en-US" b="1" dirty="0"/>
              <a:t> Read components of vector A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B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of </a:t>
            </a:r>
            <a:r>
              <a:rPr lang="tr-TR" dirty="0" err="1"/>
              <a:t>vector</a:t>
            </a:r>
            <a:r>
              <a:rPr lang="tr-TR" dirty="0"/>
              <a:t> A (a1 a2 a3): ";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cin &gt;&gt; A[i];</a:t>
            </a:r>
          </a:p>
          <a:p>
            <a:r>
              <a:rPr lang="tr-TR" dirty="0"/>
              <a:t>    }</a:t>
            </a:r>
          </a:p>
          <a:p>
            <a:r>
              <a:rPr lang="tr-TR" b="1" dirty="0"/>
              <a:t>  </a:t>
            </a:r>
            <a:br>
              <a:rPr lang="en-US" b="1" dirty="0"/>
            </a:br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of </a:t>
            </a:r>
            <a:r>
              <a:rPr lang="tr-TR" dirty="0" err="1"/>
              <a:t>vector</a:t>
            </a:r>
            <a:r>
              <a:rPr lang="tr-TR" dirty="0"/>
              <a:t> B (b1 b2 b3): ";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cin &gt;&gt; B[i];</a:t>
            </a:r>
          </a:p>
          <a:p>
            <a:r>
              <a:rPr lang="tr-TR" dirty="0"/>
              <a:t>    }</a:t>
            </a:r>
          </a:p>
          <a:p>
            <a:r>
              <a:rPr lang="tr-TR" b="1" dirty="0"/>
              <a:t>    // </a:t>
            </a:r>
            <a:r>
              <a:rPr lang="tr-TR" b="1" dirty="0" err="1"/>
              <a:t>Calculate</a:t>
            </a:r>
            <a:r>
              <a:rPr lang="tr-TR" b="1" dirty="0"/>
              <a:t> </a:t>
            </a:r>
            <a:r>
              <a:rPr lang="tr-TR" b="1" dirty="0" err="1"/>
              <a:t>dot</a:t>
            </a:r>
            <a:r>
              <a:rPr lang="tr-TR" b="1" dirty="0"/>
              <a:t> </a:t>
            </a:r>
            <a:r>
              <a:rPr lang="tr-TR" b="1" dirty="0" err="1"/>
              <a:t>product</a:t>
            </a:r>
            <a:endParaRPr lang="tr-TR" b="1" dirty="0"/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dot</a:t>
            </a:r>
            <a:r>
              <a:rPr lang="tr-TR" dirty="0"/>
              <a:t> = 0;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</a:t>
            </a:r>
            <a:r>
              <a:rPr lang="tr-TR" dirty="0" err="1"/>
              <a:t>dot</a:t>
            </a:r>
            <a:r>
              <a:rPr lang="tr-TR" dirty="0"/>
              <a:t> += A[i] * B[i];</a:t>
            </a:r>
          </a:p>
          <a:p>
            <a:r>
              <a:rPr lang="tr-TR" dirty="0"/>
              <a:t>   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05566E-56DA-411A-CA1E-42EF5CD3B77C}"/>
              </a:ext>
            </a:extLst>
          </p:cNvPr>
          <p:cNvSpPr txBox="1"/>
          <p:nvPr/>
        </p:nvSpPr>
        <p:spPr>
          <a:xfrm>
            <a:off x="5427407" y="1133363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tr-TR" dirty="0"/>
            </a:br>
            <a:r>
              <a:rPr lang="tr-TR" dirty="0"/>
              <a:t>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normA</a:t>
            </a:r>
            <a:r>
              <a:rPr lang="tr-TR" dirty="0"/>
              <a:t> = </a:t>
            </a:r>
            <a:r>
              <a:rPr lang="tr-TR" dirty="0" err="1"/>
              <a:t>sqrt</a:t>
            </a:r>
            <a:r>
              <a:rPr lang="tr-TR" dirty="0"/>
              <a:t>(A[0]*A[0] + A[1]*A[1] + A[2]*A[2]);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normB</a:t>
            </a:r>
            <a:r>
              <a:rPr lang="tr-TR" dirty="0"/>
              <a:t> = </a:t>
            </a:r>
            <a:r>
              <a:rPr lang="tr-TR" dirty="0" err="1"/>
              <a:t>sqrt</a:t>
            </a:r>
            <a:r>
              <a:rPr lang="tr-TR" dirty="0"/>
              <a:t>(B[0]*B[0] + B[1]*B[1] + B[2]*B[2]);</a:t>
            </a:r>
          </a:p>
          <a:p>
            <a:r>
              <a:rPr lang="tr-TR" dirty="0"/>
              <a:t>    </a:t>
            </a:r>
            <a:r>
              <a:rPr lang="tr-TR" b="1" dirty="0"/>
              <a:t>//</a:t>
            </a:r>
            <a:r>
              <a:rPr lang="en-US" b="1" dirty="0"/>
              <a:t> Calculate angle (convert from radians to degrees)</a:t>
            </a:r>
            <a:endParaRPr lang="tr-TR" b="1" dirty="0"/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cosTheta</a:t>
            </a:r>
            <a:r>
              <a:rPr lang="tr-TR" dirty="0"/>
              <a:t> = </a:t>
            </a:r>
            <a:r>
              <a:rPr lang="tr-TR" dirty="0" err="1"/>
              <a:t>dot</a:t>
            </a:r>
            <a:r>
              <a:rPr lang="tr-TR" dirty="0"/>
              <a:t> / (</a:t>
            </a:r>
            <a:r>
              <a:rPr lang="tr-TR" dirty="0" err="1"/>
              <a:t>normA</a:t>
            </a:r>
            <a:r>
              <a:rPr lang="tr-TR" dirty="0"/>
              <a:t> * </a:t>
            </a:r>
            <a:r>
              <a:rPr lang="tr-TR" dirty="0" err="1"/>
              <a:t>normB</a:t>
            </a:r>
            <a:r>
              <a:rPr lang="tr-TR" dirty="0"/>
              <a:t>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thetaRad</a:t>
            </a:r>
            <a:r>
              <a:rPr lang="tr-TR" dirty="0"/>
              <a:t> = </a:t>
            </a:r>
            <a:r>
              <a:rPr lang="tr-TR" dirty="0" err="1"/>
              <a:t>acos</a:t>
            </a:r>
            <a:r>
              <a:rPr lang="tr-TR" dirty="0"/>
              <a:t>(</a:t>
            </a:r>
            <a:r>
              <a:rPr lang="tr-TR" dirty="0" err="1"/>
              <a:t>cosTheta</a:t>
            </a:r>
            <a:r>
              <a:rPr lang="tr-TR" dirty="0"/>
              <a:t>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thetaDeg</a:t>
            </a:r>
            <a:r>
              <a:rPr lang="tr-TR" dirty="0"/>
              <a:t> = </a:t>
            </a:r>
            <a:r>
              <a:rPr lang="tr-TR" dirty="0" err="1"/>
              <a:t>thetaRad</a:t>
            </a:r>
            <a:r>
              <a:rPr lang="tr-TR" dirty="0"/>
              <a:t> * (180.0 / M_PI);</a:t>
            </a:r>
          </a:p>
          <a:p>
            <a:r>
              <a:rPr lang="tr-TR" b="1" dirty="0"/>
              <a:t>    // </a:t>
            </a:r>
            <a:r>
              <a:rPr lang="tr-TR" b="1" dirty="0" err="1"/>
              <a:t>Print</a:t>
            </a:r>
            <a:r>
              <a:rPr lang="tr-TR" b="1" dirty="0"/>
              <a:t> </a:t>
            </a:r>
            <a:r>
              <a:rPr lang="tr-TR" b="1" dirty="0" err="1"/>
              <a:t>results</a:t>
            </a:r>
            <a:endParaRPr lang="tr-TR" b="1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"\</a:t>
            </a:r>
            <a:r>
              <a:rPr lang="tr-TR" dirty="0" err="1"/>
              <a:t>nDot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: " &lt;&lt; </a:t>
            </a:r>
            <a:r>
              <a:rPr lang="tr-TR" dirty="0" err="1"/>
              <a:t>dot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Angle</a:t>
            </a:r>
            <a:r>
              <a:rPr lang="tr-TR" dirty="0"/>
              <a:t> (</a:t>
            </a:r>
            <a:r>
              <a:rPr lang="tr-TR" dirty="0" err="1"/>
              <a:t>degrees</a:t>
            </a:r>
            <a:r>
              <a:rPr lang="tr-TR" dirty="0"/>
              <a:t>): " &lt;&lt; </a:t>
            </a:r>
            <a:r>
              <a:rPr lang="tr-TR" dirty="0" err="1"/>
              <a:t>thetaDeg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C++ Arrays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C++, arrays are data structures that store multiple values of the same type under a single variable name.</a:t>
            </a:r>
          </a:p>
          <a:p>
            <a:r>
              <a:rPr lang="en-US" dirty="0"/>
              <a:t>They are used to keep multiple data of the same type together in an organized and efficient way.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int</a:t>
            </a:r>
            <a:r>
              <a:rPr lang="tr-TR" dirty="0"/>
              <a:t> s1 = 85, s2 = 90, s3 = 78;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/>
              <a:t>int</a:t>
            </a:r>
            <a:r>
              <a:rPr lang="tr-TR" b="1" dirty="0"/>
              <a:t> </a:t>
            </a:r>
            <a:r>
              <a:rPr lang="tr-TR" b="1" dirty="0" err="1"/>
              <a:t>numbers</a:t>
            </a:r>
            <a:r>
              <a:rPr lang="tr-TR" b="1" dirty="0"/>
              <a:t>[3] = {85, 90, 78};</a:t>
            </a:r>
          </a:p>
          <a:p>
            <a:pPr marL="0" indent="0">
              <a:buNone/>
            </a:pPr>
            <a:r>
              <a:rPr lang="tr-TR" b="1" dirty="0" err="1"/>
              <a:t>double</a:t>
            </a:r>
            <a:r>
              <a:rPr lang="tr-TR" b="1" dirty="0"/>
              <a:t> </a:t>
            </a:r>
            <a:r>
              <a:rPr lang="tr-TR" b="1" dirty="0" err="1"/>
              <a:t>grades</a:t>
            </a:r>
            <a:r>
              <a:rPr lang="tr-TR" b="1" dirty="0"/>
              <a:t>[4] = {89.5, 76.0, 92.3, 88.8};</a:t>
            </a:r>
          </a:p>
          <a:p>
            <a:pPr marL="0" indent="0">
              <a:buNone/>
            </a:pPr>
            <a:r>
              <a:rPr lang="pt-BR" b="1" dirty="0"/>
              <a:t> char </a:t>
            </a:r>
            <a:r>
              <a:rPr lang="tr-TR" b="1" dirty="0"/>
              <a:t>name</a:t>
            </a:r>
            <a:r>
              <a:rPr lang="pt-BR" b="1" dirty="0"/>
              <a:t>[] = "Ali"; // {'A', 'l', 'i'}</a:t>
            </a:r>
            <a:endParaRPr lang="tr-TR" b="1" dirty="0"/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err="1"/>
              <a:t>string</a:t>
            </a:r>
            <a:r>
              <a:rPr lang="tr-TR" b="1" dirty="0"/>
              <a:t> </a:t>
            </a:r>
            <a:r>
              <a:rPr lang="tr-TR" b="1" dirty="0" err="1"/>
              <a:t>cities</a:t>
            </a:r>
            <a:r>
              <a:rPr lang="tr-TR" b="1" dirty="0"/>
              <a:t>[3] = {"</a:t>
            </a:r>
            <a:r>
              <a:rPr lang="tr-TR" b="1" dirty="0" err="1"/>
              <a:t>Istanbul</a:t>
            </a:r>
            <a:r>
              <a:rPr lang="tr-TR" b="1" dirty="0"/>
              <a:t>", "Ankara", "</a:t>
            </a:r>
            <a:r>
              <a:rPr lang="tr-TR" b="1" dirty="0" err="1"/>
              <a:t>Izmir</a:t>
            </a:r>
            <a:r>
              <a:rPr lang="tr-TR" b="1" dirty="0"/>
              <a:t>"}; // </a:t>
            </a:r>
            <a:r>
              <a:rPr lang="tr-TR" b="1" dirty="0" err="1"/>
              <a:t>string</a:t>
            </a:r>
            <a:r>
              <a:rPr lang="tr-TR" b="1" dirty="0"/>
              <a:t> </a:t>
            </a:r>
            <a:r>
              <a:rPr lang="tr-TR" b="1" dirty="0" err="1"/>
              <a:t>library</a:t>
            </a: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/>
          </a:p>
          <a:p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726495-B845-AE90-9E27-D2A0DB5E5ABA}"/>
              </a:ext>
            </a:extLst>
          </p:cNvPr>
          <p:cNvSpPr txBox="1"/>
          <p:nvPr/>
        </p:nvSpPr>
        <p:spPr>
          <a:xfrm>
            <a:off x="580103" y="692771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vector</a:t>
            </a:r>
            <a:r>
              <a:rPr lang="tr-TR" dirty="0"/>
              <a:t>&gt;</a:t>
            </a:r>
          </a:p>
          <a:p>
            <a:r>
              <a:rPr lang="tr-TR" dirty="0"/>
              <a:t>#include &lt;</a:t>
            </a:r>
            <a:r>
              <a:rPr lang="tr-TR" dirty="0" err="1"/>
              <a:t>cmath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vector</a:t>
            </a:r>
            <a:r>
              <a:rPr lang="tr-TR" dirty="0"/>
              <a:t>&lt;</a:t>
            </a:r>
            <a:r>
              <a:rPr lang="tr-TR" dirty="0" err="1"/>
              <a:t>double</a:t>
            </a:r>
            <a:r>
              <a:rPr lang="tr-TR" dirty="0"/>
              <a:t>&gt; A(3), B(3);</a:t>
            </a:r>
          </a:p>
          <a:p>
            <a:r>
              <a:rPr lang="tr-TR" dirty="0"/>
              <a:t>    </a:t>
            </a:r>
            <a:r>
              <a:rPr lang="tr-TR" b="1" dirty="0"/>
              <a:t>//</a:t>
            </a:r>
            <a:r>
              <a:rPr lang="en-US" b="1" dirty="0"/>
              <a:t> Read components of vector A</a:t>
            </a:r>
            <a:r>
              <a:rPr lang="tr-TR" dirty="0"/>
              <a:t>   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of </a:t>
            </a:r>
            <a:r>
              <a:rPr lang="tr-TR" dirty="0" err="1"/>
              <a:t>vector</a:t>
            </a:r>
            <a:r>
              <a:rPr lang="tr-TR" dirty="0"/>
              <a:t> A (a1 a2 a3): ";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cin &gt;&gt; A[i];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</a:t>
            </a:r>
            <a:r>
              <a:rPr lang="tr-TR" b="1" dirty="0"/>
              <a:t>//</a:t>
            </a:r>
            <a:r>
              <a:rPr lang="en-US" b="1" dirty="0"/>
              <a:t> Read components of vector </a:t>
            </a:r>
            <a:r>
              <a:rPr lang="tr-TR" b="1" dirty="0"/>
              <a:t>B</a:t>
            </a:r>
            <a:endParaRPr lang="tr-TR" dirty="0"/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components</a:t>
            </a:r>
            <a:r>
              <a:rPr lang="tr-TR" dirty="0"/>
              <a:t> of </a:t>
            </a:r>
            <a:r>
              <a:rPr lang="tr-TR" dirty="0" err="1"/>
              <a:t>vector</a:t>
            </a:r>
            <a:r>
              <a:rPr lang="tr-TR" dirty="0"/>
              <a:t> B (b1 b2 b3): ";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cin &gt;&gt; B[i];</a:t>
            </a:r>
          </a:p>
          <a:p>
            <a:r>
              <a:rPr lang="tr-TR" dirty="0"/>
              <a:t>    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96527F-38F6-90BF-18BD-7B58CFED4854}"/>
              </a:ext>
            </a:extLst>
          </p:cNvPr>
          <p:cNvSpPr txBox="1"/>
          <p:nvPr/>
        </p:nvSpPr>
        <p:spPr>
          <a:xfrm>
            <a:off x="6017342" y="692771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 //</a:t>
            </a:r>
            <a:r>
              <a:rPr lang="tr-TR" dirty="0" err="1"/>
              <a:t>Calculate</a:t>
            </a:r>
            <a:r>
              <a:rPr lang="tr-TR" dirty="0"/>
              <a:t> </a:t>
            </a:r>
            <a:r>
              <a:rPr lang="tr-TR" dirty="0" err="1"/>
              <a:t>dot</a:t>
            </a:r>
            <a:r>
              <a:rPr lang="tr-TR" dirty="0"/>
              <a:t> </a:t>
            </a:r>
            <a:r>
              <a:rPr lang="tr-TR" dirty="0" err="1"/>
              <a:t>product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dot</a:t>
            </a:r>
            <a:r>
              <a:rPr lang="tr-TR" dirty="0"/>
              <a:t> = 0;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3; i++) {</a:t>
            </a:r>
          </a:p>
          <a:p>
            <a:r>
              <a:rPr lang="tr-TR" dirty="0"/>
              <a:t>        </a:t>
            </a:r>
            <a:r>
              <a:rPr lang="tr-TR" dirty="0" err="1"/>
              <a:t>dot</a:t>
            </a:r>
            <a:r>
              <a:rPr lang="tr-TR" dirty="0"/>
              <a:t> += A[i] * B[i];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normA</a:t>
            </a:r>
            <a:r>
              <a:rPr lang="tr-TR" dirty="0"/>
              <a:t> = </a:t>
            </a:r>
            <a:r>
              <a:rPr lang="tr-TR" dirty="0" err="1"/>
              <a:t>sqrt</a:t>
            </a:r>
            <a:r>
              <a:rPr lang="tr-TR" dirty="0"/>
              <a:t>(A[0]*A[0] + A[1]*A[1] + A[2]*A[2]);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normB</a:t>
            </a:r>
            <a:r>
              <a:rPr lang="tr-TR" dirty="0"/>
              <a:t> = </a:t>
            </a:r>
            <a:r>
              <a:rPr lang="tr-TR" dirty="0" err="1"/>
              <a:t>sqrt</a:t>
            </a:r>
            <a:r>
              <a:rPr lang="tr-TR" dirty="0"/>
              <a:t>(B[0]*B[0] + B[1]*B[1] + B[2]*B[2]);</a:t>
            </a:r>
          </a:p>
          <a:p>
            <a:r>
              <a:rPr lang="tr-TR" b="1" dirty="0"/>
              <a:t>    // </a:t>
            </a:r>
            <a:r>
              <a:rPr lang="en-US" b="1" dirty="0"/>
              <a:t> Calculate angle (convert from radians to degrees)</a:t>
            </a:r>
            <a:endParaRPr lang="tr-TR" b="1" dirty="0"/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cosTheta</a:t>
            </a:r>
            <a:r>
              <a:rPr lang="tr-TR" dirty="0"/>
              <a:t> = </a:t>
            </a:r>
            <a:r>
              <a:rPr lang="tr-TR" dirty="0" err="1"/>
              <a:t>dot</a:t>
            </a:r>
            <a:r>
              <a:rPr lang="tr-TR" dirty="0"/>
              <a:t> / (</a:t>
            </a:r>
            <a:r>
              <a:rPr lang="tr-TR" dirty="0" err="1"/>
              <a:t>normA</a:t>
            </a:r>
            <a:r>
              <a:rPr lang="tr-TR" dirty="0"/>
              <a:t> * </a:t>
            </a:r>
            <a:r>
              <a:rPr lang="tr-TR" dirty="0" err="1"/>
              <a:t>normB</a:t>
            </a:r>
            <a:r>
              <a:rPr lang="tr-TR" dirty="0"/>
              <a:t>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thetaRad</a:t>
            </a:r>
            <a:r>
              <a:rPr lang="tr-TR" dirty="0"/>
              <a:t> = </a:t>
            </a:r>
            <a:r>
              <a:rPr lang="tr-TR" dirty="0" err="1"/>
              <a:t>acos</a:t>
            </a:r>
            <a:r>
              <a:rPr lang="tr-TR" dirty="0"/>
              <a:t>(</a:t>
            </a:r>
            <a:r>
              <a:rPr lang="tr-TR" dirty="0" err="1"/>
              <a:t>cosTheta</a:t>
            </a:r>
            <a:r>
              <a:rPr lang="tr-TR" dirty="0"/>
              <a:t>);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thetaDeg</a:t>
            </a:r>
            <a:r>
              <a:rPr lang="tr-TR" dirty="0"/>
              <a:t> = </a:t>
            </a:r>
            <a:r>
              <a:rPr lang="tr-TR" dirty="0" err="1"/>
              <a:t>thetaRad</a:t>
            </a:r>
            <a:r>
              <a:rPr lang="tr-TR" dirty="0"/>
              <a:t> * (180.0 / M_PI);</a:t>
            </a:r>
          </a:p>
          <a:p>
            <a:r>
              <a:rPr lang="tr-TR" b="1" dirty="0"/>
              <a:t>    // </a:t>
            </a:r>
            <a:r>
              <a:rPr lang="tr-TR" b="1" dirty="0" err="1"/>
              <a:t>Print</a:t>
            </a:r>
            <a:r>
              <a:rPr lang="tr-TR" b="1" dirty="0"/>
              <a:t> </a:t>
            </a:r>
            <a:r>
              <a:rPr lang="tr-TR" b="1" dirty="0" err="1"/>
              <a:t>results</a:t>
            </a:r>
            <a:endParaRPr lang="tr-TR" b="1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"\</a:t>
            </a:r>
            <a:r>
              <a:rPr lang="tr-TR" dirty="0" err="1"/>
              <a:t>nDot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: " &lt;&lt; </a:t>
            </a:r>
            <a:r>
              <a:rPr lang="tr-TR" dirty="0" err="1"/>
              <a:t>dot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Angle</a:t>
            </a:r>
            <a:r>
              <a:rPr lang="tr-TR" dirty="0"/>
              <a:t> (</a:t>
            </a:r>
            <a:r>
              <a:rPr lang="tr-TR" dirty="0" err="1"/>
              <a:t>degrees</a:t>
            </a:r>
            <a:r>
              <a:rPr lang="tr-TR" dirty="0"/>
              <a:t>): " &lt;&lt; </a:t>
            </a:r>
            <a:r>
              <a:rPr lang="tr-TR" dirty="0" err="1"/>
              <a:t>thetaDeg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Arrays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highlight>
                  <a:srgbClr val="FFFF00"/>
                </a:highlight>
              </a:rPr>
              <a:t>data_type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r>
              <a:rPr lang="en-US" b="1" dirty="0" err="1">
                <a:highlight>
                  <a:srgbClr val="00FFFF"/>
                </a:highlight>
              </a:rPr>
              <a:t>array_name</a:t>
            </a:r>
            <a:r>
              <a:rPr lang="en-US" b="1" dirty="0">
                <a:highlight>
                  <a:srgbClr val="FF0000"/>
                </a:highlight>
              </a:rPr>
              <a:t>[</a:t>
            </a:r>
            <a:r>
              <a:rPr lang="en-US" b="1" dirty="0" err="1">
                <a:highlight>
                  <a:srgbClr val="FF0000"/>
                </a:highlight>
              </a:rPr>
              <a:t>array_size</a:t>
            </a:r>
            <a:r>
              <a:rPr lang="en-US" b="1" dirty="0">
                <a:highlight>
                  <a:srgbClr val="FF0000"/>
                </a:highlight>
              </a:rPr>
              <a:t>];</a:t>
            </a:r>
            <a:endParaRPr lang="tr-TR" dirty="0">
              <a:highlight>
                <a:srgbClr val="FF0000"/>
              </a:highlight>
            </a:endParaRP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Örnek:</a:t>
            </a:r>
          </a:p>
          <a:p>
            <a:pPr marL="0" indent="0">
              <a:buNone/>
            </a:pPr>
            <a:r>
              <a:rPr lang="tr-TR" dirty="0" err="1">
                <a:highlight>
                  <a:srgbClr val="FFFF00"/>
                </a:highlight>
              </a:rPr>
              <a:t>int</a:t>
            </a:r>
            <a:r>
              <a:rPr lang="tr-TR" dirty="0"/>
              <a:t> </a:t>
            </a:r>
            <a:r>
              <a:rPr lang="tr-TR" dirty="0" err="1">
                <a:highlight>
                  <a:srgbClr val="00FFFF"/>
                </a:highlight>
              </a:rPr>
              <a:t>numbers</a:t>
            </a:r>
            <a:r>
              <a:rPr lang="tr-TR" dirty="0">
                <a:highlight>
                  <a:srgbClr val="FF0000"/>
                </a:highlight>
              </a:rPr>
              <a:t>[5];</a:t>
            </a:r>
          </a:p>
          <a:p>
            <a:pPr marL="0" indent="0">
              <a:buNone/>
            </a:pPr>
            <a:endParaRPr lang="tr-TR" dirty="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tr-TR" dirty="0" err="1">
                <a:highlight>
                  <a:srgbClr val="FFFF00"/>
                </a:highlight>
              </a:rPr>
              <a:t>double</a:t>
            </a:r>
            <a:r>
              <a:rPr lang="tr-TR" dirty="0"/>
              <a:t> </a:t>
            </a:r>
            <a:r>
              <a:rPr lang="tr-TR" dirty="0" err="1">
                <a:highlight>
                  <a:srgbClr val="00FFFF"/>
                </a:highlight>
              </a:rPr>
              <a:t>grades</a:t>
            </a:r>
            <a:r>
              <a:rPr lang="tr-TR" dirty="0">
                <a:highlight>
                  <a:srgbClr val="FF0000"/>
                </a:highlight>
              </a:rPr>
              <a:t>[4];</a:t>
            </a:r>
            <a:br>
              <a:rPr lang="tr-TR" dirty="0">
                <a:highlight>
                  <a:srgbClr val="FF0000"/>
                </a:highlight>
              </a:rPr>
            </a:br>
            <a:endParaRPr lang="tr-TR" dirty="0">
              <a:highlight>
                <a:srgbClr val="FF00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A6CEDE6-8FE2-0641-9B44-9C0FBF29B16B}"/>
              </a:ext>
            </a:extLst>
          </p:cNvPr>
          <p:cNvSpPr txBox="1"/>
          <p:nvPr/>
        </p:nvSpPr>
        <p:spPr>
          <a:xfrm>
            <a:off x="747251" y="955331"/>
            <a:ext cx="93701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values inside an array can be changed, but the size of the array cannot be changed.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D2DA33-B320-E440-D1BD-ED90E51BCE83}"/>
              </a:ext>
            </a:extLst>
          </p:cNvPr>
          <p:cNvSpPr txBox="1"/>
          <p:nvPr/>
        </p:nvSpPr>
        <p:spPr>
          <a:xfrm>
            <a:off x="589935" y="41863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800" b="1" dirty="0" err="1"/>
              <a:t>Array</a:t>
            </a:r>
            <a:r>
              <a:rPr lang="tr-TR" sz="2800" b="1" dirty="0"/>
              <a:t> </a:t>
            </a:r>
            <a:r>
              <a:rPr lang="tr-TR" sz="2800" b="1" dirty="0" err="1"/>
              <a:t>Properties</a:t>
            </a:r>
            <a:endParaRPr lang="tr-TR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532B5A-92CD-3464-44DF-D25BA0C08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51" y="1888054"/>
            <a:ext cx="10336067" cy="506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1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97B4AF-1973-E2CA-8D2D-D46C99946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57" y="682923"/>
            <a:ext cx="11578403" cy="572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99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4975DF-F836-3486-2A4B-12155A931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872" y="951891"/>
            <a:ext cx="5534797" cy="43249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C40638-F4E1-645D-81D9-61C86C0C8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614" y="2205913"/>
            <a:ext cx="3810532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83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23DA5-2EB1-5A19-7B7B-9A54028BC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08B9DF-F337-3027-E200-01EBB98C34F3}"/>
              </a:ext>
            </a:extLst>
          </p:cNvPr>
          <p:cNvSpPr txBox="1"/>
          <p:nvPr/>
        </p:nvSpPr>
        <p:spPr>
          <a:xfrm>
            <a:off x="757082" y="54126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3 IMPORTANT NOTES</a:t>
            </a:r>
            <a:r>
              <a:rPr lang="tr-TR" sz="2800" b="1" dirty="0"/>
              <a:t>:</a:t>
            </a:r>
            <a:endParaRPr lang="tr-TR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D554DA-5AC6-1004-9BBB-AB4244C1D969}"/>
              </a:ext>
            </a:extLst>
          </p:cNvPr>
          <p:cNvSpPr txBox="1"/>
          <p:nvPr/>
        </p:nvSpPr>
        <p:spPr>
          <a:xfrm>
            <a:off x="757080" y="2695458"/>
            <a:ext cx="72660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most systems, an int typically occupies </a:t>
            </a:r>
            <a:r>
              <a:rPr lang="en-US" b="1" dirty="0"/>
              <a:t>4 bytes</a:t>
            </a:r>
            <a:endParaRPr lang="tr-TR" b="1" dirty="0"/>
          </a:p>
          <a:p>
            <a:br>
              <a:rPr lang="tr-TR" dirty="0"/>
            </a:br>
            <a:r>
              <a:rPr lang="tr-TR" sz="2400" dirty="0" err="1"/>
              <a:t>int</a:t>
            </a:r>
            <a:r>
              <a:rPr lang="tr-TR" sz="2400" dirty="0"/>
              <a:t> </a:t>
            </a:r>
            <a:r>
              <a:rPr lang="tr-TR" sz="2400" dirty="0" err="1"/>
              <a:t>arr</a:t>
            </a:r>
            <a:r>
              <a:rPr lang="tr-TR" sz="2400" dirty="0"/>
              <a:t>[4] = {10, 20, 30, 40};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8E407-D8AF-C799-FC1F-773DDBF143C7}"/>
              </a:ext>
            </a:extLst>
          </p:cNvPr>
          <p:cNvSpPr txBox="1"/>
          <p:nvPr/>
        </p:nvSpPr>
        <p:spPr>
          <a:xfrm>
            <a:off x="757081" y="973222"/>
            <a:ext cx="668748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1.</a:t>
            </a:r>
            <a:r>
              <a:rPr lang="en-US" dirty="0"/>
              <a:t>Array elements start from </a:t>
            </a:r>
            <a:r>
              <a:rPr lang="en-US" b="1" dirty="0"/>
              <a:t>index 0</a:t>
            </a:r>
            <a:r>
              <a:rPr lang="en-US" dirty="0"/>
              <a:t>. </a:t>
            </a:r>
            <a:endParaRPr lang="tr-TR" dirty="0"/>
          </a:p>
          <a:p>
            <a:r>
              <a:rPr lang="tr-TR" b="1" dirty="0"/>
              <a:t>2.</a:t>
            </a:r>
            <a:r>
              <a:rPr lang="en-US" dirty="0"/>
              <a:t>The size of an array is </a:t>
            </a:r>
            <a:r>
              <a:rPr lang="en-US" b="1" dirty="0"/>
              <a:t>fixed and cannot be changed</a:t>
            </a:r>
            <a:r>
              <a:rPr lang="en-US" dirty="0"/>
              <a:t> after declaration.</a:t>
            </a:r>
            <a:br>
              <a:rPr lang="en-US" dirty="0"/>
            </a:br>
            <a:r>
              <a:rPr lang="en-US" dirty="0"/>
              <a:t>For dynamic resizing, </a:t>
            </a:r>
            <a:r>
              <a:rPr lang="en-US" b="1" dirty="0"/>
              <a:t>vectors</a:t>
            </a:r>
            <a:r>
              <a:rPr lang="en-US" dirty="0"/>
              <a:t> are used.  </a:t>
            </a:r>
          </a:p>
          <a:p>
            <a:r>
              <a:rPr lang="tr-TR" b="1" dirty="0"/>
              <a:t>3.</a:t>
            </a:r>
            <a:r>
              <a:rPr lang="en-US" dirty="0"/>
              <a:t>Array elements are stored in </a:t>
            </a:r>
            <a:r>
              <a:rPr lang="en-US" b="1" dirty="0"/>
              <a:t>contiguous memory locations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D656B-4DE0-DF66-4AB2-633D7ADEA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080" y="3956029"/>
            <a:ext cx="6687483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4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090129-EB25-B709-28E8-35D823BB3F7F}"/>
              </a:ext>
            </a:extLst>
          </p:cNvPr>
          <p:cNvSpPr txBox="1"/>
          <p:nvPr/>
        </p:nvSpPr>
        <p:spPr>
          <a:xfrm>
            <a:off x="838200" y="1438719"/>
            <a:ext cx="108818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C++, a </a:t>
            </a:r>
            <a:r>
              <a:rPr lang="en-US" b="1" dirty="0"/>
              <a:t>vector</a:t>
            </a:r>
            <a:r>
              <a:rPr lang="en-US" dirty="0"/>
              <a:t> is a data structure that represents </a:t>
            </a:r>
            <a:r>
              <a:rPr lang="en-US" b="1" dirty="0"/>
              <a:t>dynamic arrays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It is a more </a:t>
            </a:r>
            <a:r>
              <a:rPr lang="en-US" b="1" dirty="0"/>
              <a:t>flexible, safe, and modern alternative</a:t>
            </a:r>
            <a:r>
              <a:rPr lang="en-US" dirty="0"/>
              <a:t> to traditional arrays.</a:t>
            </a:r>
            <a:endParaRPr lang="tr-T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5C37BA-C09B-A5B1-743B-6C72B0D68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err="1"/>
              <a:t>Vectors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2E65AD-00F7-BBF8-E66D-E3F3E1CAEAE2}"/>
              </a:ext>
            </a:extLst>
          </p:cNvPr>
          <p:cNvSpPr txBox="1"/>
          <p:nvPr/>
        </p:nvSpPr>
        <p:spPr>
          <a:xfrm>
            <a:off x="1120878" y="2828835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tr-TR" sz="2800" dirty="0" err="1">
                <a:highlight>
                  <a:srgbClr val="FFFF00"/>
                </a:highlight>
              </a:rPr>
              <a:t>vector</a:t>
            </a:r>
            <a:r>
              <a:rPr lang="tr-TR" sz="2800" dirty="0">
                <a:highlight>
                  <a:srgbClr val="FFFF00"/>
                </a:highlight>
              </a:rPr>
              <a:t> </a:t>
            </a:r>
            <a:r>
              <a:rPr lang="tr-TR" sz="2800" dirty="0">
                <a:highlight>
                  <a:srgbClr val="00FFFF"/>
                </a:highlight>
              </a:rPr>
              <a:t>&lt;</a:t>
            </a:r>
            <a:r>
              <a:rPr lang="tr-TR" sz="2800" dirty="0" err="1">
                <a:highlight>
                  <a:srgbClr val="00FFFF"/>
                </a:highlight>
              </a:rPr>
              <a:t>type</a:t>
            </a:r>
            <a:r>
              <a:rPr lang="tr-TR" sz="2800" dirty="0">
                <a:highlight>
                  <a:srgbClr val="00FFFF"/>
                </a:highlight>
              </a:rPr>
              <a:t>&gt;</a:t>
            </a:r>
            <a:r>
              <a:rPr lang="tr-TR" sz="2800" dirty="0">
                <a:highlight>
                  <a:srgbClr val="FF0000"/>
                </a:highlight>
              </a:rPr>
              <a:t> name;</a:t>
            </a:r>
            <a:endParaRPr lang="tr-TR" dirty="0"/>
          </a:p>
          <a:p>
            <a:pPr marL="0" indent="0">
              <a:buNone/>
            </a:pPr>
            <a:endParaRPr lang="tr-TR" sz="2800" dirty="0">
              <a:highlight>
                <a:srgbClr val="FF0000"/>
              </a:highlight>
            </a:endParaRPr>
          </a:p>
          <a:p>
            <a:endParaRPr lang="tr-TR" sz="2800" dirty="0"/>
          </a:p>
          <a:p>
            <a:pPr marL="0" indent="0">
              <a:buNone/>
            </a:pPr>
            <a:r>
              <a:rPr lang="tr-TR" sz="2800" dirty="0" err="1"/>
              <a:t>Examples</a:t>
            </a:r>
            <a:r>
              <a:rPr lang="tr-TR" sz="2800" dirty="0"/>
              <a:t>:</a:t>
            </a:r>
          </a:p>
          <a:p>
            <a:pPr marL="0" indent="0">
              <a:buNone/>
            </a:pPr>
            <a:r>
              <a:rPr lang="en-US" sz="2800" dirty="0">
                <a:effectLst/>
                <a:highlight>
                  <a:srgbClr val="FFFF00"/>
                </a:highlight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vector</a:t>
            </a:r>
            <a:r>
              <a:rPr lang="en-US" sz="2800" dirty="0">
                <a:effectLst/>
                <a:highlight>
                  <a:srgbClr val="00FFFF"/>
                </a:highlight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&lt;int&gt; </a:t>
            </a:r>
            <a:r>
              <a:rPr lang="tr-TR" sz="2800" dirty="0" err="1">
                <a:effectLst/>
                <a:highlight>
                  <a:srgbClr val="FF0000"/>
                </a:highlight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grades</a:t>
            </a:r>
            <a:r>
              <a:rPr lang="en-US" sz="2800" dirty="0">
                <a:effectLst/>
                <a:highlight>
                  <a:srgbClr val="FF0000"/>
                </a:highlight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</a:t>
            </a:r>
            <a:endParaRPr lang="tr-TR" sz="2800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62403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8313A-8176-0D87-903C-9B5D2961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59FF-354E-22C4-3736-152409B05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Example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E7F55-A16D-6D0A-933F-8C0AB6B9A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tr-TR" dirty="0">
                <a:highlight>
                  <a:srgbClr val="FF0000"/>
                </a:highlight>
              </a:rPr>
            </a:br>
            <a:endParaRPr lang="tr-TR" dirty="0">
              <a:highlight>
                <a:srgbClr val="FF0000"/>
              </a:highligh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B57A28-8FC7-4B29-B531-2208B4676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44" y="1391079"/>
            <a:ext cx="11002911" cy="522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72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31003</TotalTime>
  <Words>1792</Words>
  <Application>Microsoft Office PowerPoint</Application>
  <PresentationFormat>Widescreen</PresentationFormat>
  <Paragraphs>216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Cambria</vt:lpstr>
      <vt:lpstr>Courier New</vt:lpstr>
      <vt:lpstr>Office Theme</vt:lpstr>
      <vt:lpstr>EEE146 PROGRAMMING-I  7. Experiment</vt:lpstr>
      <vt:lpstr>C++ Arrays </vt:lpstr>
      <vt:lpstr>Arrays</vt:lpstr>
      <vt:lpstr>PowerPoint Presentation</vt:lpstr>
      <vt:lpstr>PowerPoint Presentation</vt:lpstr>
      <vt:lpstr>PowerPoint Presentation</vt:lpstr>
      <vt:lpstr>PowerPoint Presentation</vt:lpstr>
      <vt:lpstr>Vectors</vt:lpstr>
      <vt:lpstr>Example</vt:lpstr>
      <vt:lpstr>Vector Functions</vt:lpstr>
      <vt:lpstr>PowerPoint Presentation</vt:lpstr>
      <vt:lpstr>TASK 1</vt:lpstr>
      <vt:lpstr>TASK 2</vt:lpstr>
      <vt:lpstr>HINTS FOR TASK 2</vt:lpstr>
      <vt:lpstr>PowerPoint Presentation</vt:lpstr>
      <vt:lpstr>TASK 3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2</cp:revision>
  <dcterms:created xsi:type="dcterms:W3CDTF">2025-03-09T10:22:09Z</dcterms:created>
  <dcterms:modified xsi:type="dcterms:W3CDTF">2026-04-29T07:10:14Z</dcterms:modified>
</cp:coreProperties>
</file>