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314" r:id="rId4"/>
    <p:sldId id="258" r:id="rId5"/>
    <p:sldId id="319" r:id="rId6"/>
    <p:sldId id="318" r:id="rId7"/>
    <p:sldId id="315" r:id="rId8"/>
    <p:sldId id="262" r:id="rId9"/>
    <p:sldId id="317" r:id="rId10"/>
    <p:sldId id="316" r:id="rId11"/>
    <p:sldId id="308" r:id="rId12"/>
    <p:sldId id="312" r:id="rId13"/>
    <p:sldId id="313" r:id="rId14"/>
    <p:sldId id="279" r:id="rId15"/>
    <p:sldId id="292" r:id="rId16"/>
    <p:sldId id="297" r:id="rId17"/>
    <p:sldId id="304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B2C562-E972-48C9-ADF6-F60D72D8C022}" v="22" dt="2026-04-28T22:16:03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HAZAR" userId="6459ffa5bb440721" providerId="LiveId" clId="{4BC8B022-71E3-4914-8DDB-9D1520002E10}"/>
    <pc:docChg chg="undo custSel addSld modSld">
      <pc:chgData name="ALI HAZAR" userId="6459ffa5bb440721" providerId="LiveId" clId="{4BC8B022-71E3-4914-8DDB-9D1520002E10}" dt="2026-04-28T22:19:57.363" v="181" actId="1076"/>
      <pc:docMkLst>
        <pc:docMk/>
      </pc:docMkLst>
      <pc:sldChg chg="addSp modSp mod">
        <pc:chgData name="ALI HAZAR" userId="6459ffa5bb440721" providerId="LiveId" clId="{4BC8B022-71E3-4914-8DDB-9D1520002E10}" dt="2026-04-28T22:05:30.087" v="66" actId="1076"/>
        <pc:sldMkLst>
          <pc:docMk/>
          <pc:sldMk cId="0" sldId="256"/>
        </pc:sldMkLst>
        <pc:spChg chg="mod">
          <ac:chgData name="ALI HAZAR" userId="6459ffa5bb440721" providerId="LiveId" clId="{4BC8B022-71E3-4914-8DDB-9D1520002E10}" dt="2026-04-28T20:24:46.681" v="55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ALI HAZAR" userId="6459ffa5bb440721" providerId="LiveId" clId="{4BC8B022-71E3-4914-8DDB-9D1520002E10}" dt="2026-04-28T20:24:57.098" v="56" actId="20577"/>
          <ac:spMkLst>
            <pc:docMk/>
            <pc:sldMk cId="0" sldId="256"/>
            <ac:spMk id="3" creationId="{00000000-0000-0000-0000-000000000000}"/>
          </ac:spMkLst>
        </pc:spChg>
        <pc:picChg chg="add mod">
          <ac:chgData name="ALI HAZAR" userId="6459ffa5bb440721" providerId="LiveId" clId="{4BC8B022-71E3-4914-8DDB-9D1520002E10}" dt="2026-04-28T22:05:29.149" v="65" actId="1076"/>
          <ac:picMkLst>
            <pc:docMk/>
            <pc:sldMk cId="0" sldId="256"/>
            <ac:picMk id="5" creationId="{E80A8CFA-7D61-8D2C-42BA-B191ED26C3DD}"/>
          </ac:picMkLst>
        </pc:picChg>
        <pc:picChg chg="add mod">
          <ac:chgData name="ALI HAZAR" userId="6459ffa5bb440721" providerId="LiveId" clId="{4BC8B022-71E3-4914-8DDB-9D1520002E10}" dt="2026-04-28T22:05:30.087" v="66" actId="1076"/>
          <ac:picMkLst>
            <pc:docMk/>
            <pc:sldMk cId="0" sldId="256"/>
            <ac:picMk id="7" creationId="{B68C117E-493E-43E8-555B-5703CF8D2715}"/>
          </ac:picMkLst>
        </pc:picChg>
      </pc:sldChg>
      <pc:sldChg chg="modSp mod">
        <pc:chgData name="ALI HAZAR" userId="6459ffa5bb440721" providerId="LiveId" clId="{4BC8B022-71E3-4914-8DDB-9D1520002E10}" dt="2026-04-28T22:07:18.743" v="92" actId="1076"/>
        <pc:sldMkLst>
          <pc:docMk/>
          <pc:sldMk cId="0" sldId="258"/>
        </pc:sldMkLst>
        <pc:spChg chg="mod">
          <ac:chgData name="ALI HAZAR" userId="6459ffa5bb440721" providerId="LiveId" clId="{4BC8B022-71E3-4914-8DDB-9D1520002E10}" dt="2026-04-28T22:07:15.226" v="91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ALI HAZAR" userId="6459ffa5bb440721" providerId="LiveId" clId="{4BC8B022-71E3-4914-8DDB-9D1520002E10}" dt="2026-04-28T22:07:18.743" v="92" actId="1076"/>
          <ac:spMkLst>
            <pc:docMk/>
            <pc:sldMk cId="0" sldId="258"/>
            <ac:spMk id="3" creationId="{00000000-0000-0000-0000-000000000000}"/>
          </ac:spMkLst>
        </pc:spChg>
      </pc:sldChg>
      <pc:sldChg chg="addSp modSp mod">
        <pc:chgData name="ALI HAZAR" userId="6459ffa5bb440721" providerId="LiveId" clId="{4BC8B022-71E3-4914-8DDB-9D1520002E10}" dt="2026-04-28T22:10:35.255" v="124" actId="14100"/>
        <pc:sldMkLst>
          <pc:docMk/>
          <pc:sldMk cId="0" sldId="262"/>
        </pc:sldMkLst>
        <pc:spChg chg="mod">
          <ac:chgData name="ALI HAZAR" userId="6459ffa5bb440721" providerId="LiveId" clId="{4BC8B022-71E3-4914-8DDB-9D1520002E10}" dt="2026-04-28T22:10:03.144" v="111"/>
          <ac:spMkLst>
            <pc:docMk/>
            <pc:sldMk cId="0" sldId="262"/>
            <ac:spMk id="2" creationId="{00000000-0000-0000-0000-000000000000}"/>
          </ac:spMkLst>
        </pc:spChg>
        <pc:spChg chg="mod">
          <ac:chgData name="ALI HAZAR" userId="6459ffa5bb440721" providerId="LiveId" clId="{4BC8B022-71E3-4914-8DDB-9D1520002E10}" dt="2026-04-28T22:10:35.255" v="124" actId="14100"/>
          <ac:spMkLst>
            <pc:docMk/>
            <pc:sldMk cId="0" sldId="262"/>
            <ac:spMk id="3" creationId="{00000000-0000-0000-0000-000000000000}"/>
          </ac:spMkLst>
        </pc:spChg>
        <pc:picChg chg="add mod">
          <ac:chgData name="ALI HAZAR" userId="6459ffa5bb440721" providerId="LiveId" clId="{4BC8B022-71E3-4914-8DDB-9D1520002E10}" dt="2026-04-28T20:23:29.816" v="20" actId="1076"/>
          <ac:picMkLst>
            <pc:docMk/>
            <pc:sldMk cId="0" sldId="262"/>
            <ac:picMk id="5" creationId="{04DE2ACE-AD44-3002-6874-5E2AFD0329B1}"/>
          </ac:picMkLst>
        </pc:picChg>
      </pc:sldChg>
      <pc:sldChg chg="modSp">
        <pc:chgData name="ALI HAZAR" userId="6459ffa5bb440721" providerId="LiveId" clId="{4BC8B022-71E3-4914-8DDB-9D1520002E10}" dt="2026-04-28T22:16:03.744" v="158"/>
        <pc:sldMkLst>
          <pc:docMk/>
          <pc:sldMk cId="4281438899" sldId="292"/>
        </pc:sldMkLst>
        <pc:spChg chg="mod">
          <ac:chgData name="ALI HAZAR" userId="6459ffa5bb440721" providerId="LiveId" clId="{4BC8B022-71E3-4914-8DDB-9D1520002E10}" dt="2026-04-28T22:16:03.744" v="158"/>
          <ac:spMkLst>
            <pc:docMk/>
            <pc:sldMk cId="4281438899" sldId="292"/>
            <ac:spMk id="8" creationId="{C32F937C-631F-8D47-43AC-296C0E0EDA8C}"/>
          </ac:spMkLst>
        </pc:spChg>
      </pc:sldChg>
      <pc:sldChg chg="addSp delSp modSp mod">
        <pc:chgData name="ALI HAZAR" userId="6459ffa5bb440721" providerId="LiveId" clId="{4BC8B022-71E3-4914-8DDB-9D1520002E10}" dt="2026-04-28T22:19:57.363" v="181" actId="1076"/>
        <pc:sldMkLst>
          <pc:docMk/>
          <pc:sldMk cId="3238375303" sldId="297"/>
        </pc:sldMkLst>
        <pc:spChg chg="add del">
          <ac:chgData name="ALI HAZAR" userId="6459ffa5bb440721" providerId="LiveId" clId="{4BC8B022-71E3-4914-8DDB-9D1520002E10}" dt="2026-04-28T22:18:03.760" v="166" actId="22"/>
          <ac:spMkLst>
            <pc:docMk/>
            <pc:sldMk cId="3238375303" sldId="297"/>
            <ac:spMk id="9" creationId="{ACF9D82E-67D8-258E-7668-723F9E8FECB5}"/>
          </ac:spMkLst>
        </pc:spChg>
        <pc:spChg chg="add del">
          <ac:chgData name="ALI HAZAR" userId="6459ffa5bb440721" providerId="LiveId" clId="{4BC8B022-71E3-4914-8DDB-9D1520002E10}" dt="2026-04-28T22:19:28.915" v="177" actId="22"/>
          <ac:spMkLst>
            <pc:docMk/>
            <pc:sldMk cId="3238375303" sldId="297"/>
            <ac:spMk id="21" creationId="{971635BF-777A-CDDF-A94C-73B50BDE1009}"/>
          </ac:spMkLst>
        </pc:spChg>
        <pc:picChg chg="del">
          <ac:chgData name="ALI HAZAR" userId="6459ffa5bb440721" providerId="LiveId" clId="{4BC8B022-71E3-4914-8DDB-9D1520002E10}" dt="2026-04-28T22:17:31.555" v="159" actId="478"/>
          <ac:picMkLst>
            <pc:docMk/>
            <pc:sldMk cId="3238375303" sldId="297"/>
            <ac:picMk id="3" creationId="{046A129D-8DE1-A4F9-DFD0-7FD69AE99ADA}"/>
          </ac:picMkLst>
        </pc:picChg>
        <pc:picChg chg="add mod">
          <ac:chgData name="ALI HAZAR" userId="6459ffa5bb440721" providerId="LiveId" clId="{4BC8B022-71E3-4914-8DDB-9D1520002E10}" dt="2026-04-28T22:17:34.850" v="161" actId="1076"/>
          <ac:picMkLst>
            <pc:docMk/>
            <pc:sldMk cId="3238375303" sldId="297"/>
            <ac:picMk id="4" creationId="{D9968D57-CD19-0FF0-67B3-C1CD839455C7}"/>
          </ac:picMkLst>
        </pc:picChg>
        <pc:picChg chg="add mod">
          <ac:chgData name="ALI HAZAR" userId="6459ffa5bb440721" providerId="LiveId" clId="{4BC8B022-71E3-4914-8DDB-9D1520002E10}" dt="2026-04-28T22:17:48.166" v="163" actId="1076"/>
          <ac:picMkLst>
            <pc:docMk/>
            <pc:sldMk cId="3238375303" sldId="297"/>
            <ac:picMk id="6" creationId="{E47775FD-063D-AFBD-FD46-7C542250696F}"/>
          </ac:picMkLst>
        </pc:picChg>
        <pc:picChg chg="del">
          <ac:chgData name="ALI HAZAR" userId="6459ffa5bb440721" providerId="LiveId" clId="{4BC8B022-71E3-4914-8DDB-9D1520002E10}" dt="2026-04-28T22:17:59.887" v="164" actId="478"/>
          <ac:picMkLst>
            <pc:docMk/>
            <pc:sldMk cId="3238375303" sldId="297"/>
            <ac:picMk id="10" creationId="{DDD9E722-5AF9-D68E-BCEF-991750B26862}"/>
          </ac:picMkLst>
        </pc:picChg>
        <pc:picChg chg="add del mod">
          <ac:chgData name="ALI HAZAR" userId="6459ffa5bb440721" providerId="LiveId" clId="{4BC8B022-71E3-4914-8DDB-9D1520002E10}" dt="2026-04-28T22:18:17.842" v="169" actId="478"/>
          <ac:picMkLst>
            <pc:docMk/>
            <pc:sldMk cId="3238375303" sldId="297"/>
            <ac:picMk id="13" creationId="{FF90135B-8560-A59E-C585-A8800C6315CC}"/>
          </ac:picMkLst>
        </pc:picChg>
        <pc:picChg chg="add mod">
          <ac:chgData name="ALI HAZAR" userId="6459ffa5bb440721" providerId="LiveId" clId="{4BC8B022-71E3-4914-8DDB-9D1520002E10}" dt="2026-04-28T22:19:57.363" v="181" actId="1076"/>
          <ac:picMkLst>
            <pc:docMk/>
            <pc:sldMk cId="3238375303" sldId="297"/>
            <ac:picMk id="15" creationId="{52C63071-5A23-0913-6DAB-25E3908F55D2}"/>
          </ac:picMkLst>
        </pc:picChg>
        <pc:picChg chg="add mod">
          <ac:chgData name="ALI HAZAR" userId="6459ffa5bb440721" providerId="LiveId" clId="{4BC8B022-71E3-4914-8DDB-9D1520002E10}" dt="2026-04-28T22:18:45.286" v="173" actId="1076"/>
          <ac:picMkLst>
            <pc:docMk/>
            <pc:sldMk cId="3238375303" sldId="297"/>
            <ac:picMk id="17" creationId="{D113E497-DFDD-864A-92ED-051A4F16186C}"/>
          </ac:picMkLst>
        </pc:picChg>
        <pc:picChg chg="add mod">
          <ac:chgData name="ALI HAZAR" userId="6459ffa5bb440721" providerId="LiveId" clId="{4BC8B022-71E3-4914-8DDB-9D1520002E10}" dt="2026-04-28T22:19:52.606" v="180" actId="1076"/>
          <ac:picMkLst>
            <pc:docMk/>
            <pc:sldMk cId="3238375303" sldId="297"/>
            <ac:picMk id="19" creationId="{AD2926CC-9AFF-2A46-BA55-E7BECC9D0AEF}"/>
          </ac:picMkLst>
        </pc:picChg>
        <pc:picChg chg="add mod">
          <ac:chgData name="ALI HAZAR" userId="6459ffa5bb440721" providerId="LiveId" clId="{4BC8B022-71E3-4914-8DDB-9D1520002E10}" dt="2026-04-28T22:19:46.007" v="179" actId="1076"/>
          <ac:picMkLst>
            <pc:docMk/>
            <pc:sldMk cId="3238375303" sldId="297"/>
            <ac:picMk id="23" creationId="{A725B73D-98BF-5CBF-4C6E-2A6D78C16DFE}"/>
          </ac:picMkLst>
        </pc:picChg>
      </pc:sldChg>
      <pc:sldChg chg="modSp">
        <pc:chgData name="ALI HAZAR" userId="6459ffa5bb440721" providerId="LiveId" clId="{4BC8B022-71E3-4914-8DDB-9D1520002E10}" dt="2026-04-28T22:15:28.478" v="157"/>
        <pc:sldMkLst>
          <pc:docMk/>
          <pc:sldMk cId="1034048331" sldId="308"/>
        </pc:sldMkLst>
        <pc:spChg chg="mod">
          <ac:chgData name="ALI HAZAR" userId="6459ffa5bb440721" providerId="LiveId" clId="{4BC8B022-71E3-4914-8DDB-9D1520002E10}" dt="2026-04-28T22:15:28.478" v="157"/>
          <ac:spMkLst>
            <pc:docMk/>
            <pc:sldMk cId="1034048331" sldId="308"/>
            <ac:spMk id="5" creationId="{C1A07F2A-261D-782A-7C2D-30056EEA7AEF}"/>
          </ac:spMkLst>
        </pc:spChg>
      </pc:sldChg>
      <pc:sldChg chg="modSp mod">
        <pc:chgData name="ALI HAZAR" userId="6459ffa5bb440721" providerId="LiveId" clId="{4BC8B022-71E3-4914-8DDB-9D1520002E10}" dt="2026-04-28T22:06:01.953" v="72" actId="1076"/>
        <pc:sldMkLst>
          <pc:docMk/>
          <pc:sldMk cId="0" sldId="314"/>
        </pc:sldMkLst>
        <pc:spChg chg="mod">
          <ac:chgData name="ALI HAZAR" userId="6459ffa5bb440721" providerId="LiveId" clId="{4BC8B022-71E3-4914-8DDB-9D1520002E10}" dt="2026-04-28T22:06:01.953" v="72" actId="1076"/>
          <ac:spMkLst>
            <pc:docMk/>
            <pc:sldMk cId="0" sldId="314"/>
            <ac:spMk id="2" creationId="{00000000-0000-0000-0000-000000000000}"/>
          </ac:spMkLst>
        </pc:spChg>
        <pc:spChg chg="mod">
          <ac:chgData name="ALI HAZAR" userId="6459ffa5bb440721" providerId="LiveId" clId="{4BC8B022-71E3-4914-8DDB-9D1520002E10}" dt="2026-04-28T22:05:52.468" v="68" actId="21"/>
          <ac:spMkLst>
            <pc:docMk/>
            <pc:sldMk cId="0" sldId="314"/>
            <ac:spMk id="3" creationId="{00000000-0000-0000-0000-000000000000}"/>
          </ac:spMkLst>
        </pc:spChg>
      </pc:sldChg>
      <pc:sldChg chg="addSp delSp modSp mod">
        <pc:chgData name="ALI HAZAR" userId="6459ffa5bb440721" providerId="LiveId" clId="{4BC8B022-71E3-4914-8DDB-9D1520002E10}" dt="2026-04-28T20:18:44.876" v="10" actId="1076"/>
        <pc:sldMkLst>
          <pc:docMk/>
          <pc:sldMk cId="2569479641" sldId="315"/>
        </pc:sldMkLst>
        <pc:picChg chg="add del mod">
          <ac:chgData name="ALI HAZAR" userId="6459ffa5bb440721" providerId="LiveId" clId="{4BC8B022-71E3-4914-8DDB-9D1520002E10}" dt="2026-04-28T20:18:41.893" v="8" actId="478"/>
          <ac:picMkLst>
            <pc:docMk/>
            <pc:sldMk cId="2569479641" sldId="315"/>
            <ac:picMk id="3" creationId="{818778FA-1D08-E78D-E552-2F61E8CB7F8C}"/>
          </ac:picMkLst>
        </pc:picChg>
        <pc:picChg chg="del">
          <ac:chgData name="ALI HAZAR" userId="6459ffa5bb440721" providerId="LiveId" clId="{4BC8B022-71E3-4914-8DDB-9D1520002E10}" dt="2026-04-28T20:18:20.579" v="4" actId="478"/>
          <ac:picMkLst>
            <pc:docMk/>
            <pc:sldMk cId="2569479641" sldId="315"/>
            <ac:picMk id="5" creationId="{753400FE-0F4B-E52D-DE01-F7465791B1B5}"/>
          </ac:picMkLst>
        </pc:picChg>
        <pc:picChg chg="add mod">
          <ac:chgData name="ALI HAZAR" userId="6459ffa5bb440721" providerId="LiveId" clId="{4BC8B022-71E3-4914-8DDB-9D1520002E10}" dt="2026-04-28T20:18:44.876" v="10" actId="1076"/>
          <ac:picMkLst>
            <pc:docMk/>
            <pc:sldMk cId="2569479641" sldId="315"/>
            <ac:picMk id="6" creationId="{A15F653A-43D8-1D99-669E-80C5DFF94337}"/>
          </ac:picMkLst>
        </pc:picChg>
      </pc:sldChg>
      <pc:sldChg chg="addSp delSp modSp mod">
        <pc:chgData name="ALI HAZAR" userId="6459ffa5bb440721" providerId="LiveId" clId="{4BC8B022-71E3-4914-8DDB-9D1520002E10}" dt="2026-04-28T22:14:18.931" v="156" actId="1076"/>
        <pc:sldMkLst>
          <pc:docMk/>
          <pc:sldMk cId="1109501739" sldId="316"/>
        </pc:sldMkLst>
        <pc:spChg chg="add del">
          <ac:chgData name="ALI HAZAR" userId="6459ffa5bb440721" providerId="LiveId" clId="{4BC8B022-71E3-4914-8DDB-9D1520002E10}" dt="2026-04-28T22:13:44.234" v="147" actId="22"/>
          <ac:spMkLst>
            <pc:docMk/>
            <pc:sldMk cId="1109501739" sldId="316"/>
            <ac:spMk id="5" creationId="{20F5BBE0-6138-3508-8357-1AB0D9DD7E22}"/>
          </ac:spMkLst>
        </pc:spChg>
        <pc:picChg chg="add mod">
          <ac:chgData name="ALI HAZAR" userId="6459ffa5bb440721" providerId="LiveId" clId="{4BC8B022-71E3-4914-8DDB-9D1520002E10}" dt="2026-04-28T22:14:17.771" v="155" actId="14100"/>
          <ac:picMkLst>
            <pc:docMk/>
            <pc:sldMk cId="1109501739" sldId="316"/>
            <ac:picMk id="3" creationId="{7761F22D-FFFC-6B84-AAF4-2E5D9A4C34AD}"/>
          </ac:picMkLst>
        </pc:picChg>
        <pc:picChg chg="del">
          <ac:chgData name="ALI HAZAR" userId="6459ffa5bb440721" providerId="LiveId" clId="{4BC8B022-71E3-4914-8DDB-9D1520002E10}" dt="2026-04-28T22:13:23.868" v="140" actId="478"/>
          <ac:picMkLst>
            <pc:docMk/>
            <pc:sldMk cId="1109501739" sldId="316"/>
            <ac:picMk id="6" creationId="{CD12AC97-59AD-7082-8431-264ECBD393B6}"/>
          </ac:picMkLst>
        </pc:picChg>
        <pc:picChg chg="del">
          <ac:chgData name="ALI HAZAR" userId="6459ffa5bb440721" providerId="LiveId" clId="{4BC8B022-71E3-4914-8DDB-9D1520002E10}" dt="2026-04-28T22:13:32.756" v="144" actId="478"/>
          <ac:picMkLst>
            <pc:docMk/>
            <pc:sldMk cId="1109501739" sldId="316"/>
            <ac:picMk id="8" creationId="{4F688E40-AC26-979B-D2E6-2B07538DB165}"/>
          </ac:picMkLst>
        </pc:picChg>
        <pc:picChg chg="add mod">
          <ac:chgData name="ALI HAZAR" userId="6459ffa5bb440721" providerId="LiveId" clId="{4BC8B022-71E3-4914-8DDB-9D1520002E10}" dt="2026-04-28T22:14:18.931" v="156" actId="1076"/>
          <ac:picMkLst>
            <pc:docMk/>
            <pc:sldMk cId="1109501739" sldId="316"/>
            <ac:picMk id="9" creationId="{EC597D8C-BBB2-E025-1C2D-6ABD867C33AB}"/>
          </ac:picMkLst>
        </pc:picChg>
        <pc:picChg chg="del">
          <ac:chgData name="ALI HAZAR" userId="6459ffa5bb440721" providerId="LiveId" clId="{4BC8B022-71E3-4914-8DDB-9D1520002E10}" dt="2026-04-28T22:13:30.151" v="143" actId="478"/>
          <ac:picMkLst>
            <pc:docMk/>
            <pc:sldMk cId="1109501739" sldId="316"/>
            <ac:picMk id="12" creationId="{B8359EDC-453E-7056-E079-E6AD6AB0A8CF}"/>
          </ac:picMkLst>
        </pc:picChg>
        <pc:picChg chg="del">
          <ac:chgData name="ALI HAZAR" userId="6459ffa5bb440721" providerId="LiveId" clId="{4BC8B022-71E3-4914-8DDB-9D1520002E10}" dt="2026-04-28T22:13:34.990" v="145" actId="478"/>
          <ac:picMkLst>
            <pc:docMk/>
            <pc:sldMk cId="1109501739" sldId="316"/>
            <ac:picMk id="14" creationId="{71E0A87C-A5A9-738D-7D15-CA4E48D3504C}"/>
          </ac:picMkLst>
        </pc:picChg>
      </pc:sldChg>
      <pc:sldChg chg="addSp modSp mod">
        <pc:chgData name="ALI HAZAR" userId="6459ffa5bb440721" providerId="LiveId" clId="{4BC8B022-71E3-4914-8DDB-9D1520002E10}" dt="2026-04-28T22:12:33.445" v="139" actId="20577"/>
        <pc:sldMkLst>
          <pc:docMk/>
          <pc:sldMk cId="0" sldId="317"/>
        </pc:sldMkLst>
        <pc:spChg chg="mod">
          <ac:chgData name="ALI HAZAR" userId="6459ffa5bb440721" providerId="LiveId" clId="{4BC8B022-71E3-4914-8DDB-9D1520002E10}" dt="2026-04-28T22:11:12.208" v="125"/>
          <ac:spMkLst>
            <pc:docMk/>
            <pc:sldMk cId="0" sldId="317"/>
            <ac:spMk id="2" creationId="{00000000-0000-0000-0000-000000000000}"/>
          </ac:spMkLst>
        </pc:spChg>
        <pc:spChg chg="mod">
          <ac:chgData name="ALI HAZAR" userId="6459ffa5bb440721" providerId="LiveId" clId="{4BC8B022-71E3-4914-8DDB-9D1520002E10}" dt="2026-04-28T22:12:33.445" v="139" actId="20577"/>
          <ac:spMkLst>
            <pc:docMk/>
            <pc:sldMk cId="0" sldId="317"/>
            <ac:spMk id="3" creationId="{00000000-0000-0000-0000-000000000000}"/>
          </ac:spMkLst>
        </pc:spChg>
        <pc:spChg chg="add">
          <ac:chgData name="ALI HAZAR" userId="6459ffa5bb440721" providerId="LiveId" clId="{4BC8B022-71E3-4914-8DDB-9D1520002E10}" dt="2026-04-28T22:12:10.064" v="126"/>
          <ac:spMkLst>
            <pc:docMk/>
            <pc:sldMk cId="0" sldId="317"/>
            <ac:spMk id="4" creationId="{0A2D62B3-E9D2-C8B4-E0A0-D5E0F87D3BA8}"/>
          </ac:spMkLst>
        </pc:spChg>
        <pc:spChg chg="add">
          <ac:chgData name="ALI HAZAR" userId="6459ffa5bb440721" providerId="LiveId" clId="{4BC8B022-71E3-4914-8DDB-9D1520002E10}" dt="2026-04-28T22:12:12.373" v="128"/>
          <ac:spMkLst>
            <pc:docMk/>
            <pc:sldMk cId="0" sldId="317"/>
            <ac:spMk id="5" creationId="{5E22A4E8-D707-6B98-F8B6-1446E340812D}"/>
          </ac:spMkLst>
        </pc:spChg>
      </pc:sldChg>
      <pc:sldChg chg="addSp modSp mod">
        <pc:chgData name="ALI HAZAR" userId="6459ffa5bb440721" providerId="LiveId" clId="{4BC8B022-71E3-4914-8DDB-9D1520002E10}" dt="2026-04-28T22:08:52.027" v="110" actId="13926"/>
        <pc:sldMkLst>
          <pc:docMk/>
          <pc:sldMk cId="163371776" sldId="318"/>
        </pc:sldMkLst>
        <pc:spChg chg="add">
          <ac:chgData name="ALI HAZAR" userId="6459ffa5bb440721" providerId="LiveId" clId="{4BC8B022-71E3-4914-8DDB-9D1520002E10}" dt="2026-04-28T22:07:53.565" v="93"/>
          <ac:spMkLst>
            <pc:docMk/>
            <pc:sldMk cId="163371776" sldId="318"/>
            <ac:spMk id="2" creationId="{4F396FE8-88FC-65F2-AC01-68326D37C578}"/>
          </ac:spMkLst>
        </pc:spChg>
        <pc:spChg chg="add">
          <ac:chgData name="ALI HAZAR" userId="6459ffa5bb440721" providerId="LiveId" clId="{4BC8B022-71E3-4914-8DDB-9D1520002E10}" dt="2026-04-28T22:07:56.748" v="97"/>
          <ac:spMkLst>
            <pc:docMk/>
            <pc:sldMk cId="163371776" sldId="318"/>
            <ac:spMk id="3" creationId="{2B7A235A-A233-9020-66B6-1F137154D4DE}"/>
          </ac:spMkLst>
        </pc:spChg>
        <pc:spChg chg="mod">
          <ac:chgData name="ALI HAZAR" userId="6459ffa5bb440721" providerId="LiveId" clId="{4BC8B022-71E3-4914-8DDB-9D1520002E10}" dt="2026-04-28T22:08:52.027" v="110" actId="13926"/>
          <ac:spMkLst>
            <pc:docMk/>
            <pc:sldMk cId="163371776" sldId="318"/>
            <ac:spMk id="5" creationId="{B0FC6992-3E62-90F9-EB57-7191C4A67584}"/>
          </ac:spMkLst>
        </pc:spChg>
        <pc:spChg chg="mod">
          <ac:chgData name="ALI HAZAR" userId="6459ffa5bb440721" providerId="LiveId" clId="{4BC8B022-71E3-4914-8DDB-9D1520002E10}" dt="2026-04-28T22:08:18.946" v="106" actId="1076"/>
          <ac:spMkLst>
            <pc:docMk/>
            <pc:sldMk cId="163371776" sldId="318"/>
            <ac:spMk id="7" creationId="{914E7D03-A4BB-E049-BE63-2BAAEBF1764E}"/>
          </ac:spMkLst>
        </pc:spChg>
      </pc:sldChg>
      <pc:sldChg chg="addSp delSp modSp new mod">
        <pc:chgData name="ALI HAZAR" userId="6459ffa5bb440721" providerId="LiveId" clId="{4BC8B022-71E3-4914-8DDB-9D1520002E10}" dt="2026-04-28T20:28:13.918" v="64" actId="1076"/>
        <pc:sldMkLst>
          <pc:docMk/>
          <pc:sldMk cId="4290668085" sldId="319"/>
        </pc:sldMkLst>
        <pc:spChg chg="del">
          <ac:chgData name="ALI HAZAR" userId="6459ffa5bb440721" providerId="LiveId" clId="{4BC8B022-71E3-4914-8DDB-9D1520002E10}" dt="2026-04-28T20:28:07.981" v="61" actId="478"/>
          <ac:spMkLst>
            <pc:docMk/>
            <pc:sldMk cId="4290668085" sldId="319"/>
            <ac:spMk id="2" creationId="{415BEFBB-E8CB-FE8F-CFA5-75BD744A57A4}"/>
          </ac:spMkLst>
        </pc:spChg>
        <pc:spChg chg="del">
          <ac:chgData name="ALI HAZAR" userId="6459ffa5bb440721" providerId="LiveId" clId="{4BC8B022-71E3-4914-8DDB-9D1520002E10}" dt="2026-04-28T20:28:03.275" v="58" actId="478"/>
          <ac:spMkLst>
            <pc:docMk/>
            <pc:sldMk cId="4290668085" sldId="319"/>
            <ac:spMk id="3" creationId="{D3592586-A68B-A487-8187-06FBD50D60A6}"/>
          </ac:spMkLst>
        </pc:spChg>
        <pc:picChg chg="add mod">
          <ac:chgData name="ALI HAZAR" userId="6459ffa5bb440721" providerId="LiveId" clId="{4BC8B022-71E3-4914-8DDB-9D1520002E10}" dt="2026-04-28T20:28:13.918" v="64" actId="1076"/>
          <ac:picMkLst>
            <pc:docMk/>
            <pc:sldMk cId="4290668085" sldId="319"/>
            <ac:picMk id="5" creationId="{758594ED-9757-65A2-99AA-AFF1718A523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2B7A-90EE-3D33-AF3C-65C7AACA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0885-5269-D6A3-15FA-B803E3E47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9A527-CEBA-9275-DFBB-84E8A97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2D3C-4445-0122-049C-61E591A4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83DF-821E-5EF2-B78D-F5026B50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7E0A4-BBC7-5FBF-17FB-247DF01F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DD921-E436-896A-C2EE-FEA1DFA37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20799-DA30-6351-4FD2-E7EC9CCF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15DF-6F91-581E-0DA2-8452C389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046ED-482E-BE09-D9F0-41C6F1A6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CA2C6-F00D-BC61-2428-DD0460231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A3959-52CD-0A82-8B5C-EF8D6F58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7D260-8252-C4D7-79D2-6B49F748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21E0-0219-C6FD-6836-F74AC67F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53B5-F880-950A-9952-D62B474A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9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A399-D162-E0B9-587A-D2AAE2BC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DBA8-71EE-EAC8-724F-AF589B0D5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94E2-EE6D-1607-9713-A18D63B5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E201D-2D7F-F159-DE4F-F86B2B7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5852-ACAC-D527-9F0B-B206F257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75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D6E0B-A478-787A-63AC-34AB3FBD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FFE50-4B56-FC9F-9787-E8E9E876F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E6228-C1CD-EEF7-E072-2B5E3BB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4052-6B63-3775-DDAB-DF575EC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16D6F-DDC6-1D75-C22B-ADB8114A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5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E46E-157E-2ABE-C330-4406178E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223-4105-14E7-976A-71160252E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C19D5-F206-626F-E1D8-1FC0C0ECD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88D7D-D9F7-1082-1E48-42212FD8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6394-507B-B4CC-9829-0E74A3A0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EAA4B-5B9E-EDFA-5416-5AD6B58C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070B-FA18-F474-B5E9-1BDC7BC49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17A4-B6A6-B1AF-DA1A-B34FC97E7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00E3A-F5CE-6B80-9BE2-3BB1CD6A8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683DA-F5D8-3DDE-E4DF-6B435B3E6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DE732B-A3CE-73B9-F3E4-F2DC5C51C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7A186-2F80-2CAD-E7FD-AD12CADC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394FC-862F-6CE8-EDB3-D3E5E11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B8DEFC-511C-A60F-1BEC-F1C20C6F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03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92F8-906C-9FAD-B00E-FCBB60E2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D531A-EE3C-2A6A-2C52-12EA05E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0C971-86DE-39C3-1FF9-63E83D56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BD0B7-62E3-3E86-BBA6-0FBCC558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06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BBB2B-91F5-8281-37A1-43C47DA9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2F49A-C869-4608-1D56-E9CB855A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2AA0E-54B0-18BE-B77A-28CC386E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9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5F3AE-174C-2962-94D1-15CF6EDE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F4925-1469-FD6F-744D-EF5B1E48F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8B65-8B88-2E5E-B746-AD3A1AE03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8A391-62E2-13DD-6A56-ECECA5E7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D1B28-3814-75C1-0EF3-597DBF47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81641-E622-346A-0481-5C575E70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CFB5-5009-21B9-C268-A7D65B030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EE761-6D48-B500-65BA-951FEE1CB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6C29B-4579-089C-3A91-78CD47C1A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800D5-3060-EFE8-97B6-FAFFBD56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57885-55F6-C599-D6F6-BDF10644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55202-3784-C003-BD36-2356A99E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52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D5DF32-CEE0-0EE1-88CB-A372186D2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D64B-AD1D-C1A6-1C69-44B9299D9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DA815-8CEE-0619-CE01-8535A99CA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0B70A-53D6-4F62-8CA3-42BA5E41BB9C}" type="datetimeFigureOut">
              <a:rPr lang="tr-TR" smtClean="0"/>
              <a:t>28.04.2026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6903-4604-659A-11ED-9F9F76502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3440-CFCD-D49D-3763-CCD582AF0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D7773-E502-4D85-9418-14658806BF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98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>
            <a:extLst>
              <a:ext uri="{FF2B5EF4-FFF2-40B4-BE49-F238E27FC236}">
                <a16:creationId xmlns:a16="http://schemas.microsoft.com/office/drawing/2014/main" id="{3661F607-4C7B-D93F-82B3-B4840C35C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7E0E-05BD-481D-9FDE-F4831256218A}" type="slidenum">
              <a:rPr lang="en-US" altLang="tr-T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tr-TR" sz="1200">
              <a:solidFill>
                <a:srgbClr val="898989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2EF3908-6C5C-A09B-8969-4D78D736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9288" y="1757363"/>
            <a:ext cx="8139112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800" b="1" dirty="0"/>
              <a:t>EEE146</a:t>
            </a:r>
            <a:br>
              <a:rPr lang="en-US" altLang="tr-TR" sz="4800" b="1" dirty="0"/>
            </a:br>
            <a:r>
              <a:rPr lang="en-US" altLang="tr-TR" sz="4800" b="1" dirty="0"/>
              <a:t>PROGRAMMING-I</a:t>
            </a:r>
            <a:br>
              <a:rPr lang="en-US" altLang="tr-TR" sz="4800" b="1" dirty="0"/>
            </a:br>
            <a:br>
              <a:rPr lang="en-US" altLang="tr-TR" sz="4800" b="1" dirty="0"/>
            </a:br>
            <a:r>
              <a:rPr lang="tr-TR" altLang="tr-TR" sz="2200" b="1" dirty="0"/>
              <a:t>6. Experiment</a:t>
            </a:r>
            <a:endParaRPr lang="en-US" altLang="tr-TR" sz="2200" b="1" dirty="0"/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C88B4856-6D47-8ED8-82C0-44DB6D251E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344" y="3673475"/>
            <a:ext cx="6477000" cy="3048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 err="1"/>
              <a:t>Resarch</a:t>
            </a:r>
            <a:r>
              <a:rPr lang="en-US" b="1" dirty="0"/>
              <a:t> </a:t>
            </a:r>
            <a:r>
              <a:rPr lang="tr-TR" b="1" dirty="0" err="1"/>
              <a:t>Ass</a:t>
            </a:r>
            <a:r>
              <a:rPr lang="en-US" b="1" dirty="0"/>
              <a:t>. </a:t>
            </a:r>
            <a:r>
              <a:rPr lang="tr-TR" b="1" dirty="0"/>
              <a:t>Ali HAZAR</a:t>
            </a:r>
          </a:p>
          <a:p>
            <a:pPr>
              <a:defRPr/>
            </a:pPr>
            <a:r>
              <a:rPr lang="en-US" dirty="0"/>
              <a:t>Department of</a:t>
            </a:r>
            <a:r>
              <a:rPr lang="tr-TR" dirty="0"/>
              <a:t> ELECTRICAL AND ELECTRONICS ENGINEERING</a:t>
            </a:r>
            <a:endParaRPr lang="en-US" dirty="0"/>
          </a:p>
          <a:p>
            <a:pPr>
              <a:defRPr/>
            </a:pPr>
            <a:r>
              <a:rPr lang="tr-TR" dirty="0"/>
              <a:t>Gaziantep </a:t>
            </a:r>
            <a:r>
              <a:rPr lang="en-US" dirty="0"/>
              <a:t>University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61F22D-FFFC-6B84-AAF4-2E5D9A4C3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18" y="985318"/>
            <a:ext cx="5379359" cy="30388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597D8C-BBB2-E025-1C2D-6ABD867C3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52254"/>
            <a:ext cx="5188286" cy="331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501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23105-340A-8B1E-0751-0584B927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B6A1-46E0-77C1-39B6-67A4C733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1</a:t>
            </a:r>
            <a:endParaRPr lang="en-US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1A07F2A-261D-782A-7C2D-30056EEA7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981" y="1226311"/>
            <a:ext cx="105156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This program calculates the area of a triangle given its three side lengths.</a:t>
            </a:r>
          </a:p>
          <a:p>
            <a:r>
              <a:rPr lang="en-US" dirty="0"/>
              <a:t>It takes the side lengths from the user, checks whether they form a valid triangle, and calculates the area using Heron’s formula.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35AD39-3020-B7D7-28E8-4E3CB9B1BEED}"/>
              </a:ext>
            </a:extLst>
          </p:cNvPr>
          <p:cNvSpPr txBox="1"/>
          <p:nvPr/>
        </p:nvSpPr>
        <p:spPr>
          <a:xfrm>
            <a:off x="176981" y="2149641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 </a:t>
            </a:r>
          </a:p>
          <a:p>
            <a:r>
              <a:rPr lang="tr-TR" dirty="0"/>
              <a:t>#include &lt;</a:t>
            </a:r>
            <a:r>
              <a:rPr lang="tr-TR" dirty="0" err="1"/>
              <a:t>cmath</a:t>
            </a:r>
            <a:r>
              <a:rPr lang="tr-TR" dirty="0"/>
              <a:t>&gt; 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 </a:t>
            </a:r>
          </a:p>
          <a:p>
            <a:r>
              <a:rPr lang="tr-TR" dirty="0"/>
              <a:t>//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prototype</a:t>
            </a:r>
            <a:r>
              <a:rPr lang="tr-TR" dirty="0"/>
              <a:t> </a:t>
            </a:r>
          </a:p>
          <a:p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TArea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, </a:t>
            </a:r>
            <a:r>
              <a:rPr lang="tr-TR" dirty="0" err="1"/>
              <a:t>double</a:t>
            </a:r>
            <a:r>
              <a:rPr lang="tr-TR" dirty="0"/>
              <a:t>, </a:t>
            </a:r>
            <a:r>
              <a:rPr lang="tr-TR" dirty="0" err="1"/>
              <a:t>double</a:t>
            </a:r>
            <a:r>
              <a:rPr lang="tr-TR" dirty="0"/>
              <a:t>);  </a:t>
            </a:r>
          </a:p>
          <a:p>
            <a:r>
              <a:rPr lang="tr-TR" dirty="0" err="1"/>
              <a:t>int</a:t>
            </a:r>
            <a:r>
              <a:rPr lang="tr-TR" dirty="0"/>
              <a:t> main() </a:t>
            </a:r>
          </a:p>
          <a:p>
            <a:r>
              <a:rPr lang="tr-TR" dirty="0"/>
              <a:t>{ 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a, b, c, alan; 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sides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triangle</a:t>
            </a:r>
            <a:r>
              <a:rPr lang="tr-TR" dirty="0"/>
              <a:t>: "; </a:t>
            </a:r>
          </a:p>
          <a:p>
            <a:r>
              <a:rPr lang="tr-TR" dirty="0"/>
              <a:t>    cin &gt;&gt; a &gt;&gt; b &gt;&gt; c; </a:t>
            </a:r>
          </a:p>
          <a:p>
            <a:r>
              <a:rPr lang="tr-TR" dirty="0"/>
              <a:t>    alan = </a:t>
            </a:r>
            <a:r>
              <a:rPr lang="tr-TR" dirty="0" err="1"/>
              <a:t>TArea</a:t>
            </a:r>
            <a:r>
              <a:rPr lang="tr-TR" dirty="0"/>
              <a:t>(a, b, c); 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triangle</a:t>
            </a:r>
            <a:r>
              <a:rPr lang="tr-TR" dirty="0"/>
              <a:t> is " &lt;&lt; alan &lt;&lt; </a:t>
            </a:r>
            <a:r>
              <a:rPr lang="tr-TR" dirty="0" err="1"/>
              <a:t>endl</a:t>
            </a:r>
            <a:r>
              <a:rPr lang="tr-TR" dirty="0"/>
              <a:t>;  </a:t>
            </a:r>
          </a:p>
          <a:p>
            <a:r>
              <a:rPr lang="tr-TR" dirty="0"/>
              <a:t>    // </a:t>
            </a:r>
            <a:r>
              <a:rPr lang="tr-TR" dirty="0" err="1"/>
              <a:t>system</a:t>
            </a:r>
            <a:r>
              <a:rPr lang="tr-TR" dirty="0"/>
              <a:t>(“</a:t>
            </a:r>
            <a:r>
              <a:rPr lang="tr-TR" dirty="0" err="1"/>
              <a:t>Pause</a:t>
            </a:r>
            <a:r>
              <a:rPr lang="tr-TR" dirty="0"/>
              <a:t>”); // not </a:t>
            </a:r>
            <a:r>
              <a:rPr lang="tr-TR" dirty="0" err="1"/>
              <a:t>adding</a:t>
            </a:r>
            <a:r>
              <a:rPr lang="tr-TR" dirty="0"/>
              <a:t> in VS-</a:t>
            </a:r>
            <a:r>
              <a:rPr lang="tr-TR" dirty="0" err="1"/>
              <a:t>Code</a:t>
            </a:r>
            <a:r>
              <a:rPr lang="tr-TR" dirty="0"/>
              <a:t>.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add</a:t>
            </a:r>
            <a:r>
              <a:rPr lang="tr-TR" dirty="0"/>
              <a:t> on Dev-C++ 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 </a:t>
            </a:r>
          </a:p>
          <a:p>
            <a:r>
              <a:rPr lang="tr-TR" dirty="0"/>
              <a:t>}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1447D0-0FD3-8B58-232B-594B1198E626}"/>
              </a:ext>
            </a:extLst>
          </p:cNvPr>
          <p:cNvSpPr txBox="1"/>
          <p:nvPr/>
        </p:nvSpPr>
        <p:spPr>
          <a:xfrm>
            <a:off x="6430296" y="1972660"/>
            <a:ext cx="6096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// </a:t>
            </a:r>
            <a:r>
              <a:rPr lang="tr-TR" dirty="0" err="1"/>
              <a:t>Returns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of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triangle</a:t>
            </a:r>
            <a:r>
              <a:rPr lang="tr-TR" dirty="0"/>
              <a:t> </a:t>
            </a:r>
          </a:p>
          <a:p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TArea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 a, </a:t>
            </a:r>
            <a:r>
              <a:rPr lang="tr-TR" dirty="0" err="1"/>
              <a:t>double</a:t>
            </a:r>
            <a:r>
              <a:rPr lang="tr-TR" dirty="0"/>
              <a:t> b, </a:t>
            </a:r>
            <a:r>
              <a:rPr lang="tr-TR" dirty="0" err="1"/>
              <a:t>double</a:t>
            </a:r>
            <a:r>
              <a:rPr lang="tr-TR" dirty="0"/>
              <a:t> c) </a:t>
            </a:r>
          </a:p>
          <a:p>
            <a:r>
              <a:rPr lang="tr-TR" dirty="0"/>
              <a:t>{    </a:t>
            </a:r>
          </a:p>
          <a:p>
            <a:r>
              <a:rPr lang="tr-TR" dirty="0"/>
              <a:t>    // </a:t>
            </a:r>
            <a:r>
              <a:rPr lang="tr-TR" dirty="0" err="1"/>
              <a:t>Check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is </a:t>
            </a:r>
            <a:r>
              <a:rPr lang="tr-TR" dirty="0" err="1"/>
              <a:t>negative</a:t>
            </a:r>
            <a:r>
              <a:rPr lang="tr-TR" dirty="0"/>
              <a:t> </a:t>
            </a:r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(a&lt;0. || b&lt;0. || c&lt;0.) </a:t>
            </a:r>
            <a:r>
              <a:rPr lang="tr-TR" dirty="0" err="1"/>
              <a:t>return</a:t>
            </a:r>
            <a:r>
              <a:rPr lang="tr-TR" dirty="0"/>
              <a:t> 0.0; </a:t>
            </a:r>
          </a:p>
          <a:p>
            <a:r>
              <a:rPr lang="tr-TR" dirty="0"/>
              <a:t>    // </a:t>
            </a:r>
            <a:r>
              <a:rPr lang="tr-TR" dirty="0" err="1"/>
              <a:t>Check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is </a:t>
            </a:r>
            <a:r>
              <a:rPr lang="tr-TR" dirty="0" err="1"/>
              <a:t>greater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sum</a:t>
            </a:r>
            <a:r>
              <a:rPr lang="tr-TR" dirty="0"/>
              <a:t> of two </a:t>
            </a:r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(a &gt;= </a:t>
            </a:r>
            <a:r>
              <a:rPr lang="tr-TR" dirty="0" err="1"/>
              <a:t>b+c</a:t>
            </a:r>
            <a:r>
              <a:rPr lang="tr-TR" dirty="0"/>
              <a:t>) </a:t>
            </a:r>
            <a:r>
              <a:rPr lang="tr-TR" dirty="0" err="1"/>
              <a:t>return</a:t>
            </a:r>
            <a:r>
              <a:rPr lang="tr-TR" dirty="0"/>
              <a:t> 0.0; </a:t>
            </a:r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(b &gt;= </a:t>
            </a:r>
            <a:r>
              <a:rPr lang="tr-TR" dirty="0" err="1"/>
              <a:t>a+c</a:t>
            </a:r>
            <a:r>
              <a:rPr lang="tr-TR" dirty="0"/>
              <a:t>) </a:t>
            </a:r>
            <a:r>
              <a:rPr lang="tr-TR" dirty="0" err="1"/>
              <a:t>return</a:t>
            </a:r>
            <a:r>
              <a:rPr lang="tr-TR" dirty="0"/>
              <a:t> 0.0; </a:t>
            </a:r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(c &gt;= </a:t>
            </a:r>
            <a:r>
              <a:rPr lang="tr-TR" dirty="0" err="1"/>
              <a:t>a+b</a:t>
            </a:r>
            <a:r>
              <a:rPr lang="tr-TR" dirty="0"/>
              <a:t>) </a:t>
            </a:r>
            <a:r>
              <a:rPr lang="tr-TR" dirty="0" err="1"/>
              <a:t>return</a:t>
            </a:r>
            <a:r>
              <a:rPr lang="tr-TR" dirty="0"/>
              <a:t> 0.0; </a:t>
            </a:r>
          </a:p>
          <a:p>
            <a:r>
              <a:rPr lang="tr-TR" dirty="0"/>
              <a:t>    // </a:t>
            </a:r>
            <a:r>
              <a:rPr lang="tr-TR" dirty="0" err="1"/>
              <a:t>Calculate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return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 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u, </a:t>
            </a:r>
            <a:r>
              <a:rPr lang="tr-TR" dirty="0" err="1"/>
              <a:t>area</a:t>
            </a:r>
            <a:r>
              <a:rPr lang="tr-TR" dirty="0"/>
              <a:t>; </a:t>
            </a:r>
          </a:p>
          <a:p>
            <a:r>
              <a:rPr lang="tr-TR" dirty="0"/>
              <a:t>    u = 0.5*(</a:t>
            </a:r>
            <a:r>
              <a:rPr lang="tr-TR" dirty="0" err="1"/>
              <a:t>a+b+c</a:t>
            </a:r>
            <a:r>
              <a:rPr lang="tr-TR" dirty="0"/>
              <a:t>); </a:t>
            </a:r>
          </a:p>
          <a:p>
            <a:r>
              <a:rPr lang="tr-TR" dirty="0"/>
              <a:t>    </a:t>
            </a:r>
            <a:r>
              <a:rPr lang="tr-TR" dirty="0" err="1"/>
              <a:t>area</a:t>
            </a:r>
            <a:r>
              <a:rPr lang="tr-TR" dirty="0"/>
              <a:t> = </a:t>
            </a:r>
            <a:r>
              <a:rPr lang="tr-TR" dirty="0" err="1"/>
              <a:t>sqrt</a:t>
            </a:r>
            <a:r>
              <a:rPr lang="tr-TR" dirty="0"/>
              <a:t>(u*(u-a)*(u-b)*(u-c));  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</a:t>
            </a:r>
            <a:r>
              <a:rPr lang="tr-TR" dirty="0" err="1"/>
              <a:t>area</a:t>
            </a:r>
            <a:r>
              <a:rPr lang="tr-TR" dirty="0"/>
              <a:t>; 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34048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BE684-581A-44F1-6474-EC8169141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347FA-28C4-19F2-06DB-49DD447D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170" y="10325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2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9E0422-3538-4585-CD6C-D5E2E83F1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34" y="1244144"/>
            <a:ext cx="11477415" cy="19710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BE1E01C-E98D-39DE-3A32-144BF7FC9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91" y="3642853"/>
            <a:ext cx="6998669" cy="16502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2D61D47-D01A-D150-D996-6C1A63A911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4161" y="1941132"/>
            <a:ext cx="4687272" cy="4458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1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B1991E-6A0E-E2BF-45B9-9E308189B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37" y="270354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HINTS FOR TASK 2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037702-F3C1-AD84-3F48-660FC4EC17FF}"/>
              </a:ext>
            </a:extLst>
          </p:cNvPr>
          <p:cNvSpPr txBox="1"/>
          <p:nvPr/>
        </p:nvSpPr>
        <p:spPr>
          <a:xfrm>
            <a:off x="5388077" y="132408"/>
            <a:ext cx="647378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 err="1"/>
              <a:t>int</a:t>
            </a:r>
            <a:r>
              <a:rPr lang="tr-TR" sz="2400" dirty="0"/>
              <a:t> </a:t>
            </a:r>
            <a:r>
              <a:rPr lang="tr-TR" sz="2400" dirty="0" err="1"/>
              <a:t>fib</a:t>
            </a:r>
            <a:r>
              <a:rPr lang="tr-TR" sz="2400" dirty="0"/>
              <a:t>(</a:t>
            </a:r>
            <a:r>
              <a:rPr lang="tr-TR" sz="2400" dirty="0" err="1"/>
              <a:t>int</a:t>
            </a:r>
            <a:r>
              <a:rPr lang="tr-TR" sz="2400" dirty="0"/>
              <a:t> x);</a:t>
            </a:r>
          </a:p>
          <a:p>
            <a:r>
              <a:rPr lang="tr-TR" sz="2400" dirty="0" err="1"/>
              <a:t>int</a:t>
            </a:r>
            <a:r>
              <a:rPr lang="tr-TR" sz="2400" dirty="0"/>
              <a:t> main() {</a:t>
            </a:r>
          </a:p>
          <a:p>
            <a:r>
              <a:rPr lang="tr-TR" sz="2400" dirty="0"/>
              <a:t>    </a:t>
            </a:r>
            <a:r>
              <a:rPr lang="tr-TR" sz="2400" dirty="0" err="1"/>
              <a:t>int</a:t>
            </a:r>
            <a:r>
              <a:rPr lang="tr-TR" sz="2400" dirty="0"/>
              <a:t> x;</a:t>
            </a:r>
          </a:p>
          <a:p>
            <a:r>
              <a:rPr lang="tr-TR" sz="2400" dirty="0"/>
              <a:t>    </a:t>
            </a:r>
            <a:r>
              <a:rPr lang="tr-TR" sz="2400" dirty="0" err="1"/>
              <a:t>cout</a:t>
            </a:r>
            <a:r>
              <a:rPr lang="tr-TR" sz="2400" dirty="0"/>
              <a:t> &lt;&lt; "</a:t>
            </a:r>
            <a:r>
              <a:rPr lang="tr-TR" sz="2400" dirty="0" err="1"/>
              <a:t>Enter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number</a:t>
            </a:r>
            <a:r>
              <a:rPr lang="tr-TR" sz="2400" dirty="0"/>
              <a:t> of </a:t>
            </a:r>
            <a:r>
              <a:rPr lang="tr-TR" sz="2400" dirty="0" err="1"/>
              <a:t>terms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series</a:t>
            </a:r>
            <a:r>
              <a:rPr lang="tr-TR" sz="2400" dirty="0"/>
              <a:t>: ";</a:t>
            </a:r>
          </a:p>
          <a:p>
            <a:r>
              <a:rPr lang="tr-TR" sz="2400" dirty="0"/>
              <a:t>    cin &gt;&gt; x;</a:t>
            </a:r>
          </a:p>
          <a:p>
            <a:r>
              <a:rPr lang="tr-TR" sz="2400" dirty="0"/>
              <a:t>    </a:t>
            </a:r>
            <a:r>
              <a:rPr lang="tr-TR" sz="2400" dirty="0" err="1"/>
              <a:t>cout</a:t>
            </a:r>
            <a:r>
              <a:rPr lang="tr-TR" sz="2400" dirty="0"/>
              <a:t> &lt;&lt; "</a:t>
            </a:r>
            <a:r>
              <a:rPr lang="tr-TR" sz="2400" dirty="0" err="1"/>
              <a:t>Fibonacci</a:t>
            </a:r>
            <a:r>
              <a:rPr lang="tr-TR" sz="2400" dirty="0"/>
              <a:t> Series: ";</a:t>
            </a:r>
          </a:p>
          <a:p>
            <a:r>
              <a:rPr lang="tr-TR" sz="2400" dirty="0"/>
              <a:t>    </a:t>
            </a:r>
            <a:r>
              <a:rPr lang="tr-TR" sz="2400" dirty="0" err="1"/>
              <a:t>for</a:t>
            </a:r>
            <a:r>
              <a:rPr lang="tr-TR" sz="2400" dirty="0"/>
              <a:t> (</a:t>
            </a:r>
            <a:r>
              <a:rPr lang="tr-TR" sz="2400" dirty="0" err="1"/>
              <a:t>int</a:t>
            </a:r>
            <a:r>
              <a:rPr lang="tr-TR" sz="2400" dirty="0"/>
              <a:t> i = 0; i &lt; x; i++) {</a:t>
            </a:r>
          </a:p>
          <a:p>
            <a:r>
              <a:rPr lang="tr-TR" sz="2400" dirty="0"/>
              <a:t>        </a:t>
            </a:r>
            <a:r>
              <a:rPr lang="tr-TR" sz="2400" dirty="0" err="1"/>
              <a:t>cout</a:t>
            </a:r>
            <a:r>
              <a:rPr lang="tr-TR" sz="2400" dirty="0"/>
              <a:t> &lt;&lt; " " &lt;&lt; </a:t>
            </a:r>
            <a:r>
              <a:rPr lang="tr-TR" sz="2400" dirty="0" err="1"/>
              <a:t>fib</a:t>
            </a:r>
            <a:r>
              <a:rPr lang="tr-TR" sz="2400" dirty="0"/>
              <a:t>(i);}</a:t>
            </a:r>
          </a:p>
          <a:p>
            <a:r>
              <a:rPr lang="tr-TR" sz="2400" dirty="0"/>
              <a:t>    </a:t>
            </a:r>
            <a:r>
              <a:rPr lang="tr-TR" sz="2400" dirty="0" err="1"/>
              <a:t>cout</a:t>
            </a:r>
            <a:r>
              <a:rPr lang="tr-TR" sz="2400" dirty="0"/>
              <a:t> &lt;&lt; </a:t>
            </a:r>
            <a:r>
              <a:rPr lang="tr-TR" sz="2400" dirty="0" err="1"/>
              <a:t>endl</a:t>
            </a:r>
            <a:r>
              <a:rPr lang="tr-TR" sz="2400" dirty="0"/>
              <a:t>;</a:t>
            </a:r>
          </a:p>
          <a:p>
            <a:r>
              <a:rPr lang="tr-TR" sz="2400" dirty="0"/>
              <a:t>    </a:t>
            </a:r>
            <a:r>
              <a:rPr lang="tr-TR" sz="2400" dirty="0" err="1"/>
              <a:t>return</a:t>
            </a:r>
            <a:r>
              <a:rPr lang="tr-TR" sz="2400" dirty="0"/>
              <a:t> 0;</a:t>
            </a:r>
          </a:p>
          <a:p>
            <a:r>
              <a:rPr lang="tr-TR" sz="2400" dirty="0"/>
              <a:t>}</a:t>
            </a:r>
          </a:p>
          <a:p>
            <a:r>
              <a:rPr lang="tr-TR" sz="2400" dirty="0" err="1"/>
              <a:t>int</a:t>
            </a:r>
            <a:r>
              <a:rPr lang="tr-TR" sz="2400" dirty="0"/>
              <a:t> </a:t>
            </a:r>
            <a:r>
              <a:rPr lang="tr-TR" sz="2400" dirty="0" err="1"/>
              <a:t>fib</a:t>
            </a:r>
            <a:r>
              <a:rPr lang="tr-TR" sz="2400" dirty="0"/>
              <a:t>(</a:t>
            </a:r>
            <a:r>
              <a:rPr lang="tr-TR" sz="2400" dirty="0" err="1"/>
              <a:t>int</a:t>
            </a:r>
            <a:r>
              <a:rPr lang="tr-TR" sz="2400" dirty="0"/>
              <a:t> x) {</a:t>
            </a:r>
          </a:p>
          <a:p>
            <a:r>
              <a:rPr lang="tr-TR" sz="2400" dirty="0"/>
              <a:t>    </a:t>
            </a:r>
            <a:r>
              <a:rPr lang="tr-TR" sz="2400" dirty="0" err="1"/>
              <a:t>if</a:t>
            </a:r>
            <a:r>
              <a:rPr lang="tr-TR" sz="2400" dirty="0"/>
              <a:t> (x == 1 || x == 0) {</a:t>
            </a:r>
          </a:p>
          <a:p>
            <a:r>
              <a:rPr lang="tr-TR" sz="2400" dirty="0"/>
              <a:t>        </a:t>
            </a:r>
            <a:r>
              <a:rPr lang="tr-TR" sz="2400" dirty="0" err="1"/>
              <a:t>return</a:t>
            </a:r>
            <a:r>
              <a:rPr lang="tr-TR" sz="2400" dirty="0"/>
              <a:t> x;</a:t>
            </a:r>
          </a:p>
          <a:p>
            <a:r>
              <a:rPr lang="tr-TR" sz="2400" dirty="0"/>
              <a:t>    } else {</a:t>
            </a:r>
          </a:p>
          <a:p>
            <a:r>
              <a:rPr lang="tr-TR" sz="2400" dirty="0"/>
              <a:t>        </a:t>
            </a:r>
            <a:r>
              <a:rPr lang="tr-TR" sz="2400" dirty="0" err="1"/>
              <a:t>return</a:t>
            </a:r>
            <a:r>
              <a:rPr lang="tr-TR" sz="2400" dirty="0"/>
              <a:t> </a:t>
            </a:r>
            <a:r>
              <a:rPr lang="tr-TR" sz="2400" dirty="0" err="1"/>
              <a:t>fib</a:t>
            </a:r>
            <a:r>
              <a:rPr lang="tr-TR" sz="2400" dirty="0"/>
              <a:t>(x - 1) + </a:t>
            </a:r>
            <a:r>
              <a:rPr lang="tr-TR" sz="2400" dirty="0" err="1"/>
              <a:t>fib</a:t>
            </a:r>
            <a:r>
              <a:rPr lang="tr-TR" sz="2400" dirty="0"/>
              <a:t>(x - 2);</a:t>
            </a:r>
          </a:p>
          <a:p>
            <a:r>
              <a:rPr lang="tr-TR" sz="2400" dirty="0"/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039612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C2993-A08B-ECCD-55F3-FF1177C1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7A8AF2-67A0-CBE7-C26A-F0DCB3820743}"/>
              </a:ext>
            </a:extLst>
          </p:cNvPr>
          <p:cNvSpPr txBox="1"/>
          <p:nvPr/>
        </p:nvSpPr>
        <p:spPr>
          <a:xfrm>
            <a:off x="1061884" y="438323"/>
            <a:ext cx="609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fib</a:t>
            </a:r>
            <a:r>
              <a:rPr lang="tr-TR" dirty="0"/>
              <a:t>(</a:t>
            </a:r>
            <a:r>
              <a:rPr lang="tr-TR" dirty="0" err="1"/>
              <a:t>int</a:t>
            </a:r>
            <a:r>
              <a:rPr lang="tr-TR" dirty="0"/>
              <a:t> x);</a:t>
            </a:r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int</a:t>
            </a:r>
            <a:r>
              <a:rPr lang="tr-TR" dirty="0"/>
              <a:t> x;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terms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series</a:t>
            </a:r>
            <a:r>
              <a:rPr lang="tr-TR" dirty="0"/>
              <a:t>: ";</a:t>
            </a:r>
          </a:p>
          <a:p>
            <a:r>
              <a:rPr lang="tr-TR" dirty="0"/>
              <a:t>    cin &gt;&gt; x;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Fibonacci</a:t>
            </a:r>
            <a:r>
              <a:rPr lang="tr-TR" dirty="0"/>
              <a:t> Series: ";</a:t>
            </a:r>
          </a:p>
          <a:p>
            <a:r>
              <a:rPr lang="tr-TR" dirty="0"/>
              <a:t>    </a:t>
            </a:r>
            <a:r>
              <a:rPr lang="tr-TR" dirty="0" err="1"/>
              <a:t>for</a:t>
            </a:r>
            <a:r>
              <a:rPr lang="tr-TR" dirty="0"/>
              <a:t> (</a:t>
            </a:r>
            <a:r>
              <a:rPr lang="tr-TR" dirty="0" err="1"/>
              <a:t>int</a:t>
            </a:r>
            <a:r>
              <a:rPr lang="tr-TR" dirty="0"/>
              <a:t> i = 0; i &lt; x; i++) {</a:t>
            </a:r>
          </a:p>
          <a:p>
            <a:r>
              <a:rPr lang="tr-TR" dirty="0"/>
              <a:t>        </a:t>
            </a:r>
            <a:r>
              <a:rPr lang="tr-TR" dirty="0" err="1"/>
              <a:t>cout</a:t>
            </a:r>
            <a:r>
              <a:rPr lang="tr-TR" dirty="0"/>
              <a:t> &lt;&lt; " " &lt;&lt; </a:t>
            </a:r>
            <a:r>
              <a:rPr lang="tr-TR" dirty="0" err="1"/>
              <a:t>fib</a:t>
            </a:r>
            <a:r>
              <a:rPr lang="tr-TR" dirty="0"/>
              <a:t>(i);}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  <a:p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fib</a:t>
            </a:r>
            <a:r>
              <a:rPr lang="tr-TR" dirty="0"/>
              <a:t>(</a:t>
            </a:r>
            <a:r>
              <a:rPr lang="tr-TR" dirty="0" err="1"/>
              <a:t>int</a:t>
            </a:r>
            <a:r>
              <a:rPr lang="tr-TR" dirty="0"/>
              <a:t> x) {</a:t>
            </a:r>
          </a:p>
          <a:p>
            <a:r>
              <a:rPr lang="tr-TR" dirty="0"/>
              <a:t>    </a:t>
            </a:r>
            <a:r>
              <a:rPr lang="tr-TR" dirty="0" err="1"/>
              <a:t>if</a:t>
            </a:r>
            <a:r>
              <a:rPr lang="tr-TR" dirty="0"/>
              <a:t> (x == 1 || x == 0) {</a:t>
            </a:r>
          </a:p>
          <a:p>
            <a:r>
              <a:rPr lang="tr-TR" dirty="0"/>
              <a:t>        </a:t>
            </a:r>
            <a:r>
              <a:rPr lang="tr-TR" dirty="0" err="1"/>
              <a:t>return</a:t>
            </a:r>
            <a:r>
              <a:rPr lang="tr-TR" dirty="0"/>
              <a:t> x;</a:t>
            </a:r>
          </a:p>
          <a:p>
            <a:r>
              <a:rPr lang="tr-TR" dirty="0"/>
              <a:t>    } else {</a:t>
            </a:r>
          </a:p>
          <a:p>
            <a:r>
              <a:rPr lang="tr-TR" dirty="0"/>
              <a:t>        </a:t>
            </a:r>
            <a:r>
              <a:rPr lang="tr-TR" dirty="0" err="1"/>
              <a:t>return</a:t>
            </a:r>
            <a:r>
              <a:rPr lang="tr-TR" dirty="0"/>
              <a:t> </a:t>
            </a:r>
            <a:r>
              <a:rPr lang="tr-TR" dirty="0" err="1"/>
              <a:t>fib</a:t>
            </a:r>
            <a:r>
              <a:rPr lang="tr-TR" dirty="0"/>
              <a:t>(x - 1) + </a:t>
            </a:r>
            <a:r>
              <a:rPr lang="tr-TR" dirty="0" err="1"/>
              <a:t>fib</a:t>
            </a:r>
            <a:r>
              <a:rPr lang="tr-TR" dirty="0"/>
              <a:t>(x - 2);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793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40BA4-3EEA-1AE2-ADB9-77666191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E60F9-48BE-060E-FF9D-B94BE972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93" y="296299"/>
            <a:ext cx="10515600" cy="1325563"/>
          </a:xfrm>
        </p:spPr>
        <p:txBody>
          <a:bodyPr/>
          <a:lstStyle/>
          <a:p>
            <a:pPr>
              <a:buNone/>
            </a:pPr>
            <a:r>
              <a:rPr lang="tr-TR" b="1" dirty="0"/>
              <a:t>TASK 3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A603AA-331A-FC4A-B9D9-A33BFB1B0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393" y="1366706"/>
            <a:ext cx="9425975" cy="318959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32F937C-631F-8D47-43AC-296C0E0EDA8C}"/>
              </a:ext>
            </a:extLst>
          </p:cNvPr>
          <p:cNvSpPr txBox="1"/>
          <p:nvPr/>
        </p:nvSpPr>
        <p:spPr>
          <a:xfrm>
            <a:off x="1366683" y="4301147"/>
            <a:ext cx="90358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Its purpose is to calculate the currents flowing through resistors when the potential difference (voltage) is given.</a:t>
            </a:r>
          </a:p>
        </p:txBody>
      </p:sp>
    </p:spTree>
    <p:extLst>
      <p:ext uri="{BB962C8B-B14F-4D97-AF65-F5344CB8AC3E}">
        <p14:creationId xmlns:p14="http://schemas.microsoft.com/office/powerpoint/2010/main" val="4281438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38A96-5D97-0EBE-317A-06D450621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53B7ABC-7AA0-4480-4347-295EA94C3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9612" y="311761"/>
            <a:ext cx="1257022" cy="137938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1FA816D-5DB8-87E3-4727-9CB23ACB32A8}"/>
              </a:ext>
            </a:extLst>
          </p:cNvPr>
          <p:cNvSpPr txBox="1"/>
          <p:nvPr/>
        </p:nvSpPr>
        <p:spPr>
          <a:xfrm>
            <a:off x="344129" y="108154"/>
            <a:ext cx="5161935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circuit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Vab</a:t>
            </a:r>
            <a:r>
              <a:rPr lang="tr-TR" dirty="0"/>
              <a:t>, </a:t>
            </a:r>
            <a:r>
              <a:rPr lang="tr-TR" dirty="0" err="1"/>
              <a:t>double</a:t>
            </a:r>
            <a:r>
              <a:rPr lang="tr-TR" dirty="0"/>
              <a:t> &amp;i1, </a:t>
            </a:r>
            <a:r>
              <a:rPr lang="tr-TR" dirty="0" err="1"/>
              <a:t>double</a:t>
            </a:r>
            <a:r>
              <a:rPr lang="tr-TR" dirty="0"/>
              <a:t> &amp;i2, </a:t>
            </a:r>
            <a:r>
              <a:rPr lang="tr-TR" dirty="0" err="1"/>
              <a:t>double</a:t>
            </a:r>
            <a:r>
              <a:rPr lang="tr-TR" dirty="0"/>
              <a:t> &amp;i3) ;</a:t>
            </a:r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Vab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potential</a:t>
            </a:r>
            <a:r>
              <a:rPr lang="tr-TR" dirty="0"/>
              <a:t> </a:t>
            </a:r>
            <a:r>
              <a:rPr lang="tr-TR" dirty="0" err="1"/>
              <a:t>difference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a </a:t>
            </a:r>
            <a:r>
              <a:rPr lang="tr-TR" dirty="0" err="1"/>
              <a:t>and</a:t>
            </a:r>
            <a:r>
              <a:rPr lang="tr-TR" dirty="0"/>
              <a:t> b (</a:t>
            </a:r>
            <a:r>
              <a:rPr lang="tr-TR" dirty="0" err="1"/>
              <a:t>volts</a:t>
            </a:r>
            <a:r>
              <a:rPr lang="tr-TR" dirty="0"/>
              <a:t>): ";</a:t>
            </a:r>
          </a:p>
          <a:p>
            <a:r>
              <a:rPr lang="tr-TR" dirty="0"/>
              <a:t>    cin &gt;&gt; </a:t>
            </a:r>
            <a:r>
              <a:rPr lang="tr-TR" dirty="0" err="1"/>
              <a:t>Vab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i1, i2, i3;</a:t>
            </a:r>
          </a:p>
          <a:p>
            <a:r>
              <a:rPr lang="tr-TR" dirty="0"/>
              <a:t>    </a:t>
            </a:r>
            <a:r>
              <a:rPr lang="tr-TR" dirty="0" err="1"/>
              <a:t>circuit</a:t>
            </a:r>
            <a:r>
              <a:rPr lang="tr-TR" dirty="0"/>
              <a:t>(</a:t>
            </a:r>
            <a:r>
              <a:rPr lang="tr-TR" dirty="0" err="1"/>
              <a:t>Vab</a:t>
            </a:r>
            <a:r>
              <a:rPr lang="tr-TR" dirty="0"/>
              <a:t>, i1, i2, i3);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"i1: " &lt;&lt; i1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"i2: " &lt;&lt; i2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"i3: " &lt;&lt; i3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  <a:p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circuit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Vab</a:t>
            </a:r>
            <a:r>
              <a:rPr lang="tr-TR" dirty="0"/>
              <a:t>, </a:t>
            </a:r>
            <a:r>
              <a:rPr lang="tr-TR" dirty="0" err="1"/>
              <a:t>double</a:t>
            </a:r>
            <a:r>
              <a:rPr lang="tr-TR" dirty="0"/>
              <a:t> &amp;i1, </a:t>
            </a:r>
            <a:r>
              <a:rPr lang="tr-TR" dirty="0" err="1"/>
              <a:t>double</a:t>
            </a:r>
            <a:r>
              <a:rPr lang="tr-TR" dirty="0"/>
              <a:t> &amp;i2, </a:t>
            </a:r>
            <a:r>
              <a:rPr lang="tr-TR" dirty="0" err="1"/>
              <a:t>double</a:t>
            </a:r>
            <a:r>
              <a:rPr lang="tr-TR" dirty="0"/>
              <a:t> &amp;i3) {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r1 = 1.1; // kilo-ohm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r2 = 2.2;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r3 = 3.3;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Req</a:t>
            </a:r>
            <a:r>
              <a:rPr lang="tr-TR" dirty="0"/>
              <a:t> = r3 + ((r1 * r2) / (r1 + r2));</a:t>
            </a:r>
          </a:p>
          <a:p>
            <a:r>
              <a:rPr lang="tr-TR" dirty="0"/>
              <a:t>    i3 = </a:t>
            </a:r>
            <a:r>
              <a:rPr lang="tr-TR" dirty="0" err="1"/>
              <a:t>Vab</a:t>
            </a:r>
            <a:r>
              <a:rPr lang="tr-TR" dirty="0"/>
              <a:t> / </a:t>
            </a:r>
            <a:r>
              <a:rPr lang="tr-TR" dirty="0" err="1"/>
              <a:t>Req</a:t>
            </a:r>
            <a:r>
              <a:rPr lang="tr-TR" dirty="0"/>
              <a:t>;</a:t>
            </a:r>
          </a:p>
          <a:p>
            <a:r>
              <a:rPr lang="tr-TR" dirty="0"/>
              <a:t>    i2 = i3 * (r1 / (r1 + r2));</a:t>
            </a:r>
          </a:p>
          <a:p>
            <a:r>
              <a:rPr lang="tr-TR" dirty="0"/>
              <a:t>    i1 = i3 - i2;}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968D57-CD19-0FF0-67B3-C1CD839455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6973" y="1883894"/>
            <a:ext cx="2400635" cy="8287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7775FD-063D-AFBD-FD46-7C5422506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6085" y="2176533"/>
            <a:ext cx="1800476" cy="4382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2C63071-5A23-0913-6DAB-25E3908F55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0388" y="3688731"/>
            <a:ext cx="1057423" cy="30484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113E497-DFDD-864A-92ED-051A4F1618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14765" y="3455337"/>
            <a:ext cx="2000529" cy="77163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D2926CC-9AFF-2A46-BA55-E7BECC9D0A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8580" y="4713141"/>
            <a:ext cx="1952898" cy="122889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725B73D-98BF-5CBF-4C6E-2A6D78C16DF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4731" y="5184694"/>
            <a:ext cx="628738" cy="28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375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77B4-B659-0134-A444-3013D5028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C16B15-C5BA-91F9-8B65-0E67B8056C91}"/>
              </a:ext>
            </a:extLst>
          </p:cNvPr>
          <p:cNvSpPr txBox="1"/>
          <p:nvPr/>
        </p:nvSpPr>
        <p:spPr>
          <a:xfrm>
            <a:off x="334297" y="700908"/>
            <a:ext cx="609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circuit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Vab</a:t>
            </a:r>
            <a:r>
              <a:rPr lang="tr-TR" dirty="0"/>
              <a:t>, </a:t>
            </a:r>
            <a:r>
              <a:rPr lang="tr-TR" dirty="0" err="1"/>
              <a:t>double</a:t>
            </a:r>
            <a:r>
              <a:rPr lang="tr-TR" dirty="0"/>
              <a:t> &amp;i1, </a:t>
            </a:r>
            <a:r>
              <a:rPr lang="tr-TR" dirty="0" err="1"/>
              <a:t>double</a:t>
            </a:r>
            <a:r>
              <a:rPr lang="tr-TR" dirty="0"/>
              <a:t> &amp;i2, </a:t>
            </a:r>
            <a:r>
              <a:rPr lang="tr-TR" dirty="0" err="1"/>
              <a:t>double</a:t>
            </a:r>
            <a:r>
              <a:rPr lang="tr-TR" dirty="0"/>
              <a:t> &amp;i3) ;</a:t>
            </a:r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Vab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potential</a:t>
            </a:r>
            <a:r>
              <a:rPr lang="tr-TR" dirty="0"/>
              <a:t> </a:t>
            </a:r>
            <a:r>
              <a:rPr lang="tr-TR" dirty="0" err="1"/>
              <a:t>difference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a </a:t>
            </a:r>
            <a:r>
              <a:rPr lang="tr-TR" dirty="0" err="1"/>
              <a:t>and</a:t>
            </a:r>
            <a:r>
              <a:rPr lang="tr-TR" dirty="0"/>
              <a:t> b (</a:t>
            </a:r>
            <a:r>
              <a:rPr lang="tr-TR" dirty="0" err="1"/>
              <a:t>volts</a:t>
            </a:r>
            <a:r>
              <a:rPr lang="tr-TR" dirty="0"/>
              <a:t>): ";</a:t>
            </a:r>
          </a:p>
          <a:p>
            <a:r>
              <a:rPr lang="tr-TR" dirty="0"/>
              <a:t>    cin &gt;&gt; </a:t>
            </a:r>
            <a:r>
              <a:rPr lang="tr-TR" dirty="0" err="1"/>
              <a:t>Vab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i1, i2, i3;</a:t>
            </a:r>
          </a:p>
          <a:p>
            <a:r>
              <a:rPr lang="tr-TR" dirty="0"/>
              <a:t>    </a:t>
            </a:r>
            <a:r>
              <a:rPr lang="tr-TR" dirty="0" err="1"/>
              <a:t>circuit</a:t>
            </a:r>
            <a:r>
              <a:rPr lang="tr-TR" dirty="0"/>
              <a:t>(</a:t>
            </a:r>
            <a:r>
              <a:rPr lang="tr-TR" dirty="0" err="1"/>
              <a:t>Vab</a:t>
            </a:r>
            <a:r>
              <a:rPr lang="tr-TR" dirty="0"/>
              <a:t>, i1, i2, i3);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"i1: " &lt;&lt; i1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"i2: " &lt;&lt; i2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"i3: " &lt;&lt; i3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A3106B-090E-A390-68BA-4B06CE674DE7}"/>
              </a:ext>
            </a:extLst>
          </p:cNvPr>
          <p:cNvSpPr txBox="1"/>
          <p:nvPr/>
        </p:nvSpPr>
        <p:spPr>
          <a:xfrm>
            <a:off x="6007510" y="1632777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/>
          </a:p>
          <a:p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circuit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Vab</a:t>
            </a:r>
            <a:r>
              <a:rPr lang="tr-TR" dirty="0"/>
              <a:t>, </a:t>
            </a:r>
            <a:r>
              <a:rPr lang="tr-TR" dirty="0" err="1"/>
              <a:t>double</a:t>
            </a:r>
            <a:r>
              <a:rPr lang="tr-TR" dirty="0"/>
              <a:t> &amp;i1, </a:t>
            </a:r>
            <a:r>
              <a:rPr lang="tr-TR" dirty="0" err="1"/>
              <a:t>double</a:t>
            </a:r>
            <a:r>
              <a:rPr lang="tr-TR" dirty="0"/>
              <a:t> &amp;i2, </a:t>
            </a:r>
            <a:r>
              <a:rPr lang="tr-TR" dirty="0" err="1"/>
              <a:t>double</a:t>
            </a:r>
            <a:r>
              <a:rPr lang="tr-TR" dirty="0"/>
              <a:t> &amp;i3) {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r1 = 1.1; // kilo-ohm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r2 = 2.2;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r3 = 3.3;</a:t>
            </a:r>
          </a:p>
          <a:p>
            <a:endParaRPr lang="tr-TR" dirty="0"/>
          </a:p>
          <a:p>
            <a:r>
              <a:rPr lang="tr-TR" dirty="0"/>
              <a:t>    // Eşdeğer direnç hesabı: r1 ve r2 paralel, sonra r3 seri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Req</a:t>
            </a:r>
            <a:r>
              <a:rPr lang="tr-TR" dirty="0"/>
              <a:t> = r3 + ((r1 * r2) / (r1 + r2));</a:t>
            </a:r>
          </a:p>
          <a:p>
            <a:endParaRPr lang="tr-TR" dirty="0"/>
          </a:p>
          <a:p>
            <a:r>
              <a:rPr lang="tr-TR" dirty="0"/>
              <a:t>    // Toplam akım</a:t>
            </a:r>
          </a:p>
          <a:p>
            <a:r>
              <a:rPr lang="tr-TR" dirty="0"/>
              <a:t>    i3 = </a:t>
            </a:r>
            <a:r>
              <a:rPr lang="tr-TR" dirty="0" err="1"/>
              <a:t>Vab</a:t>
            </a:r>
            <a:r>
              <a:rPr lang="tr-TR" dirty="0"/>
              <a:t> / </a:t>
            </a:r>
            <a:r>
              <a:rPr lang="tr-TR" dirty="0" err="1"/>
              <a:t>Req</a:t>
            </a:r>
            <a:r>
              <a:rPr lang="tr-TR" dirty="0"/>
              <a:t>;</a:t>
            </a:r>
          </a:p>
          <a:p>
            <a:r>
              <a:rPr lang="tr-TR" dirty="0"/>
              <a:t>    // Paralel kollardaki akımlar</a:t>
            </a:r>
          </a:p>
          <a:p>
            <a:r>
              <a:rPr lang="tr-TR" dirty="0"/>
              <a:t>    i2 = i3 * (r1 / (r1 + r2));</a:t>
            </a:r>
          </a:p>
          <a:p>
            <a:r>
              <a:rPr lang="tr-TR" dirty="0"/>
              <a:t>    i1 = i3 - i2;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088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a Function?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are blocks of code that perform a specific task. </a:t>
            </a:r>
          </a:p>
          <a:p>
            <a:r>
              <a:rPr lang="en-US" dirty="0"/>
              <a:t>They make our code more organized, readable, and reusable.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0A8CFA-7D61-8D2C-42BA-B191ED26C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3240" y="3164899"/>
            <a:ext cx="5134692" cy="14289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68C117E-493E-43E8-555B-5703CF8D27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840" y="4966247"/>
            <a:ext cx="6420746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213" y="500062"/>
            <a:ext cx="10515600" cy="1325563"/>
          </a:xfrm>
        </p:spPr>
        <p:txBody>
          <a:bodyPr/>
          <a:lstStyle/>
          <a:p>
            <a:r>
              <a:rPr lang="en-US" b="1" dirty="0"/>
              <a:t>Why Are Functions Used?</a:t>
            </a:r>
            <a:br>
              <a:rPr lang="en-US" b="1" dirty="0"/>
            </a:br>
            <a:r>
              <a:rPr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divide complex programs into smaller parts </a:t>
            </a:r>
          </a:p>
          <a:p>
            <a:r>
              <a:rPr lang="en-US" dirty="0"/>
              <a:t>To avoid writing the same code repeatedly </a:t>
            </a:r>
          </a:p>
          <a:p>
            <a:r>
              <a:rPr lang="en-US" dirty="0"/>
              <a:t>To easily find and fix errors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Structure of a Function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471" y="169068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highlight>
                  <a:srgbClr val="FFFF00"/>
                </a:highlight>
              </a:rPr>
              <a:t>returnType</a:t>
            </a:r>
            <a:r>
              <a:rPr lang="en-US" dirty="0"/>
              <a:t> </a:t>
            </a:r>
            <a:r>
              <a:rPr lang="en-US" dirty="0" err="1">
                <a:highlight>
                  <a:srgbClr val="00FF00"/>
                </a:highlight>
              </a:rPr>
              <a:t>functionName</a:t>
            </a:r>
            <a:r>
              <a:rPr lang="en-US" dirty="0"/>
              <a:t>(</a:t>
            </a:r>
            <a:r>
              <a:rPr lang="en-US" dirty="0">
                <a:highlight>
                  <a:srgbClr val="FF0000"/>
                </a:highlight>
              </a:rPr>
              <a:t>parameters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// operations performed by the function</a:t>
            </a:r>
            <a:br>
              <a:rPr lang="en-US" dirty="0"/>
            </a:br>
            <a:r>
              <a:rPr lang="en-US" dirty="0"/>
              <a:t>return value;</a:t>
            </a:r>
            <a:br>
              <a:rPr lang="en-US" dirty="0"/>
            </a:br>
            <a:r>
              <a:rPr lang="en-US" dirty="0"/>
              <a:t>}</a:t>
            </a:r>
            <a:endParaRPr dirty="0"/>
          </a:p>
          <a:p>
            <a:pPr marL="0" indent="0">
              <a:buNone/>
            </a:pPr>
            <a:r>
              <a:rPr dirty="0"/>
              <a:t>Örnek:</a:t>
            </a:r>
            <a:endParaRPr lang="tr-TR" dirty="0"/>
          </a:p>
          <a:p>
            <a:pPr marL="0" indent="0">
              <a:buNone/>
            </a:pPr>
            <a:r>
              <a:rPr dirty="0">
                <a:highlight>
                  <a:srgbClr val="FFFF00"/>
                </a:highlight>
              </a:rPr>
              <a:t>int</a:t>
            </a:r>
            <a:r>
              <a:rPr dirty="0"/>
              <a:t> </a:t>
            </a:r>
            <a:r>
              <a:rPr lang="tr-TR" dirty="0" err="1">
                <a:highlight>
                  <a:srgbClr val="00FF00"/>
                </a:highlight>
              </a:rPr>
              <a:t>sum</a:t>
            </a:r>
            <a:r>
              <a:rPr dirty="0"/>
              <a:t>(</a:t>
            </a:r>
            <a:r>
              <a:rPr dirty="0">
                <a:highlight>
                  <a:srgbClr val="FF0000"/>
                </a:highlight>
              </a:rPr>
              <a:t>int a, int b</a:t>
            </a:r>
            <a:r>
              <a:rPr dirty="0"/>
              <a:t>) {</a:t>
            </a:r>
          </a:p>
          <a:p>
            <a:pPr marL="0" indent="0">
              <a:buNone/>
            </a:pPr>
            <a:r>
              <a:rPr dirty="0"/>
              <a:t>    return a + b;</a:t>
            </a:r>
          </a:p>
          <a:p>
            <a:pPr marL="0" indent="0">
              <a:buNone/>
            </a:pPr>
            <a:r>
              <a:rPr dirty="0"/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8594ED-9757-65A2-99AA-AFF1718A5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60" y="873760"/>
            <a:ext cx="8661199" cy="482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68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FC6992-3E62-90F9-EB57-7191C4A67584}"/>
              </a:ext>
            </a:extLst>
          </p:cNvPr>
          <p:cNvSpPr txBox="1"/>
          <p:nvPr/>
        </p:nvSpPr>
        <p:spPr>
          <a:xfrm>
            <a:off x="668593" y="552918"/>
            <a:ext cx="570271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#include &lt;</a:t>
            </a:r>
            <a:r>
              <a:rPr lang="tr-TR" dirty="0" err="1"/>
              <a:t>iostream</a:t>
            </a:r>
            <a:r>
              <a:rPr lang="tr-TR" dirty="0"/>
              <a:t>&gt;</a:t>
            </a:r>
          </a:p>
          <a:p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namespace</a:t>
            </a:r>
            <a:r>
              <a:rPr lang="tr-TR" dirty="0"/>
              <a:t> </a:t>
            </a:r>
            <a:r>
              <a:rPr lang="tr-TR" dirty="0" err="1"/>
              <a:t>std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//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declaration</a:t>
            </a:r>
            <a:r>
              <a:rPr lang="tr-TR" dirty="0"/>
              <a:t> (</a:t>
            </a:r>
            <a:r>
              <a:rPr lang="tr-TR" dirty="0" err="1"/>
              <a:t>prototype</a:t>
            </a:r>
            <a:r>
              <a:rPr lang="tr-TR" dirty="0"/>
              <a:t>)</a:t>
            </a:r>
          </a:p>
          <a:p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myFunction</a:t>
            </a:r>
            <a:r>
              <a:rPr lang="tr-TR" dirty="0"/>
              <a:t>(</a:t>
            </a:r>
            <a:r>
              <a:rPr lang="tr-TR" dirty="0" err="1"/>
              <a:t>int</a:t>
            </a:r>
            <a:r>
              <a:rPr lang="tr-TR" dirty="0"/>
              <a:t> a, </a:t>
            </a:r>
            <a:r>
              <a:rPr lang="tr-TR" dirty="0" err="1"/>
              <a:t>double</a:t>
            </a:r>
            <a:r>
              <a:rPr lang="tr-TR" dirty="0"/>
              <a:t> b);</a:t>
            </a:r>
          </a:p>
          <a:p>
            <a:endParaRPr lang="tr-TR" dirty="0"/>
          </a:p>
          <a:p>
            <a:r>
              <a:rPr lang="tr-TR" dirty="0"/>
              <a:t>// Main </a:t>
            </a:r>
            <a:r>
              <a:rPr lang="tr-TR" dirty="0" err="1"/>
              <a:t>function</a:t>
            </a:r>
            <a:endParaRPr lang="tr-TR" dirty="0"/>
          </a:p>
          <a:p>
            <a:r>
              <a:rPr lang="tr-TR" dirty="0" err="1"/>
              <a:t>int</a:t>
            </a:r>
            <a:r>
              <a:rPr lang="tr-TR" dirty="0"/>
              <a:t> main() {</a:t>
            </a:r>
          </a:p>
          <a:p>
            <a:r>
              <a:rPr lang="tr-TR" dirty="0"/>
              <a:t>    // </a:t>
            </a:r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declarations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int</a:t>
            </a:r>
            <a:r>
              <a:rPr lang="tr-TR" dirty="0"/>
              <a:t> x = 5;</a:t>
            </a:r>
          </a:p>
          <a:p>
            <a:r>
              <a:rPr lang="tr-TR" dirty="0"/>
              <a:t>    </a:t>
            </a:r>
            <a:r>
              <a:rPr lang="tr-TR" dirty="0" err="1"/>
              <a:t>double</a:t>
            </a:r>
            <a:r>
              <a:rPr lang="tr-TR" dirty="0"/>
              <a:t> y = 2.5;</a:t>
            </a:r>
          </a:p>
          <a:p>
            <a:endParaRPr lang="tr-TR" dirty="0"/>
          </a:p>
          <a:p>
            <a:r>
              <a:rPr lang="tr-TR" dirty="0"/>
              <a:t>    //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call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myFunction</a:t>
            </a:r>
            <a:r>
              <a:rPr lang="tr-TR" dirty="0"/>
              <a:t>(x, y);</a:t>
            </a:r>
          </a:p>
          <a:p>
            <a:r>
              <a:rPr lang="tr-TR" dirty="0"/>
              <a:t>    </a:t>
            </a:r>
            <a:r>
              <a:rPr lang="tr-TR" dirty="0" err="1"/>
              <a:t>return</a:t>
            </a:r>
            <a:r>
              <a:rPr lang="tr-TR" dirty="0"/>
              <a:t> 0;</a:t>
            </a:r>
          </a:p>
          <a:p>
            <a:r>
              <a:rPr lang="tr-TR" dirty="0"/>
              <a:t>}</a:t>
            </a:r>
          </a:p>
          <a:p>
            <a:r>
              <a:rPr lang="tr-TR" dirty="0"/>
              <a:t>//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definition</a:t>
            </a:r>
            <a:endParaRPr lang="tr-TR" dirty="0"/>
          </a:p>
          <a:p>
            <a:r>
              <a:rPr lang="tr-TR" dirty="0" err="1">
                <a:highlight>
                  <a:srgbClr val="00FF00"/>
                </a:highlight>
              </a:rPr>
              <a:t>void</a:t>
            </a:r>
            <a:r>
              <a:rPr lang="tr-TR" dirty="0">
                <a:highlight>
                  <a:srgbClr val="00FF00"/>
                </a:highlight>
              </a:rPr>
              <a:t> </a:t>
            </a:r>
            <a:r>
              <a:rPr lang="tr-TR" dirty="0" err="1">
                <a:highlight>
                  <a:srgbClr val="00FF00"/>
                </a:highlight>
              </a:rPr>
              <a:t>myFunction</a:t>
            </a:r>
            <a:r>
              <a:rPr lang="tr-TR" dirty="0">
                <a:highlight>
                  <a:srgbClr val="00FF00"/>
                </a:highlight>
              </a:rPr>
              <a:t>(</a:t>
            </a:r>
            <a:r>
              <a:rPr lang="tr-TR" dirty="0" err="1">
                <a:highlight>
                  <a:srgbClr val="00FF00"/>
                </a:highlight>
              </a:rPr>
              <a:t>int</a:t>
            </a:r>
            <a:r>
              <a:rPr lang="tr-TR" dirty="0">
                <a:highlight>
                  <a:srgbClr val="00FF00"/>
                </a:highlight>
              </a:rPr>
              <a:t> a, </a:t>
            </a:r>
            <a:r>
              <a:rPr lang="tr-TR" dirty="0" err="1">
                <a:highlight>
                  <a:srgbClr val="00FF00"/>
                </a:highlight>
              </a:rPr>
              <a:t>double</a:t>
            </a:r>
            <a:r>
              <a:rPr lang="tr-TR" dirty="0">
                <a:highlight>
                  <a:srgbClr val="00FF00"/>
                </a:highlight>
              </a:rPr>
              <a:t> b) {</a:t>
            </a:r>
          </a:p>
          <a:p>
            <a:r>
              <a:rPr lang="tr-TR" dirty="0"/>
              <a:t>    // Operations </a:t>
            </a:r>
            <a:r>
              <a:rPr lang="tr-TR" dirty="0" err="1"/>
              <a:t>performed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function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cout</a:t>
            </a:r>
            <a:r>
              <a:rPr lang="tr-TR" dirty="0"/>
              <a:t> &lt;&lt; "a: " &lt;&lt; a &lt;&lt; ", b: " &lt;&lt; b &lt;&lt; </a:t>
            </a:r>
            <a:r>
              <a:rPr lang="tr-TR" dirty="0" err="1"/>
              <a:t>endl</a:t>
            </a:r>
            <a:r>
              <a:rPr lang="tr-TR" dirty="0"/>
              <a:t>;</a:t>
            </a:r>
          </a:p>
          <a:p>
            <a:r>
              <a:rPr lang="tr-TR" dirty="0"/>
              <a:t>}</a:t>
            </a:r>
            <a:endParaRPr lang="tr-TR" dirty="0">
              <a:highlight>
                <a:srgbClr val="00FFFF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E7D03-A4BB-E049-BE63-2BAAEBF1764E}"/>
              </a:ext>
            </a:extLst>
          </p:cNvPr>
          <p:cNvSpPr txBox="1"/>
          <p:nvPr/>
        </p:nvSpPr>
        <p:spPr>
          <a:xfrm>
            <a:off x="6223821" y="2158064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1)</a:t>
            </a:r>
            <a:r>
              <a:rPr lang="en-US" sz="2400" dirty="0"/>
              <a:t>#include &lt;iostream&gt; should always be included</a:t>
            </a:r>
          </a:p>
          <a:p>
            <a:r>
              <a:rPr lang="tr-TR" sz="2400" dirty="0"/>
              <a:t>2)</a:t>
            </a:r>
            <a:r>
              <a:rPr lang="en-US" sz="2400" dirty="0"/>
              <a:t>int main() {} → the main function must always exist</a:t>
            </a:r>
          </a:p>
          <a:p>
            <a:r>
              <a:rPr lang="tr-TR" sz="2400" dirty="0"/>
              <a:t>3) </a:t>
            </a:r>
            <a:r>
              <a:rPr lang="en-US" sz="2400" dirty="0"/>
              <a:t>Do not forget to define the function</a:t>
            </a:r>
          </a:p>
          <a:p>
            <a:endParaRPr lang="tr-TR" sz="2400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7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15F653A-43D8-1D99-669E-80C5DFF94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66" y="409281"/>
            <a:ext cx="5620534" cy="421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479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void </a:t>
            </a:r>
            <a:r>
              <a:rPr lang="tr-TR" dirty="0" err="1"/>
              <a:t>Functions</a:t>
            </a:r>
            <a:r>
              <a:rPr dirty="0"/>
              <a:t> (</a:t>
            </a:r>
            <a:r>
              <a:rPr lang="tr-TR" dirty="0"/>
              <a:t>No Return Value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9735" y="2245851"/>
            <a:ext cx="4831080" cy="21688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A void function does not return any value.</a:t>
            </a:r>
          </a:p>
          <a:p>
            <a:pPr marL="0" indent="0">
              <a:buNone/>
            </a:pPr>
            <a:r>
              <a:rPr lang="en-US" sz="2000" dirty="0"/>
              <a:t>It performs an action but does not send a result back.</a:t>
            </a:r>
          </a:p>
          <a:p>
            <a:pPr marL="0" indent="0">
              <a:buNone/>
            </a:pPr>
            <a:r>
              <a:rPr lang="en-US" sz="2000" dirty="0"/>
              <a:t>The keyword void is used as the return type.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DE2ACE-AD44-3002-6874-5E2AFD032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993" y="1507808"/>
            <a:ext cx="5068007" cy="36200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Reference </a:t>
            </a:r>
            <a:r>
              <a:rPr lang="tr-TR" b="1" dirty="0" err="1"/>
              <a:t>Parameters</a:t>
            </a:r>
            <a:r>
              <a:rPr lang="tr-TR" b="1" dirty="0"/>
              <a:t> (in C++)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variable passed with &amp; allows the function to access the original variable directly.</a:t>
            </a:r>
          </a:p>
          <a:p>
            <a:r>
              <a:rPr lang="en-US" dirty="0"/>
              <a:t>In other words, operations are performed on the actual variable, not on a copy.</a:t>
            </a:r>
          </a:p>
          <a:p>
            <a:r>
              <a:rPr lang="en-US" dirty="0"/>
              <a:t>Changes made inside the function are permanent.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update</a:t>
            </a:r>
            <a:r>
              <a:rPr lang="tr-TR" dirty="0"/>
              <a:t>(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>
                <a:highlight>
                  <a:srgbClr val="FF0000"/>
                </a:highlight>
              </a:rPr>
              <a:t>&amp;</a:t>
            </a:r>
            <a:r>
              <a:rPr lang="tr-TR" dirty="0"/>
              <a:t>x) {</a:t>
            </a:r>
          </a:p>
          <a:p>
            <a:pPr marL="0" indent="0">
              <a:buNone/>
            </a:pPr>
            <a:r>
              <a:rPr lang="tr-TR" dirty="0"/>
              <a:t>    x = x + 10;</a:t>
            </a:r>
          </a:p>
          <a:p>
            <a:pPr marL="0" indent="0">
              <a:buNone/>
            </a:pPr>
            <a:r>
              <a:rPr lang="tr-TR" dirty="0"/>
              <a:t>}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30163</TotalTime>
  <Words>1340</Words>
  <Application>Microsoft Office PowerPoint</Application>
  <PresentationFormat>Widescreen</PresentationFormat>
  <Paragraphs>182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EEE146 PROGRAMMING-I  6. Experiment</vt:lpstr>
      <vt:lpstr>What is a Function?</vt:lpstr>
      <vt:lpstr>Why Are Functions Used?  </vt:lpstr>
      <vt:lpstr>Basic Structure of a Function</vt:lpstr>
      <vt:lpstr>PowerPoint Presentation</vt:lpstr>
      <vt:lpstr>PowerPoint Presentation</vt:lpstr>
      <vt:lpstr>PowerPoint Presentation</vt:lpstr>
      <vt:lpstr>void Functions (No Return Value)</vt:lpstr>
      <vt:lpstr>Reference Parameters (in C++)</vt:lpstr>
      <vt:lpstr>PowerPoint Presentation</vt:lpstr>
      <vt:lpstr>TASK 1</vt:lpstr>
      <vt:lpstr>TASK 2</vt:lpstr>
      <vt:lpstr>HINTS FOR TASK 2</vt:lpstr>
      <vt:lpstr>PowerPoint Presentation</vt:lpstr>
      <vt:lpstr>TASK 3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Hazar</dc:creator>
  <cp:lastModifiedBy>Ali Hazar</cp:lastModifiedBy>
  <cp:revision>2</cp:revision>
  <dcterms:created xsi:type="dcterms:W3CDTF">2025-03-09T10:22:09Z</dcterms:created>
  <dcterms:modified xsi:type="dcterms:W3CDTF">2026-04-28T22:19:57Z</dcterms:modified>
</cp:coreProperties>
</file>