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90" r:id="rId6"/>
    <p:sldId id="291" r:id="rId7"/>
    <p:sldId id="264" r:id="rId8"/>
    <p:sldId id="288" r:id="rId9"/>
    <p:sldId id="287" r:id="rId10"/>
    <p:sldId id="289" r:id="rId11"/>
    <p:sldId id="261" r:id="rId12"/>
    <p:sldId id="276" r:id="rId13"/>
    <p:sldId id="306" r:id="rId14"/>
    <p:sldId id="277" r:id="rId15"/>
    <p:sldId id="263" r:id="rId16"/>
    <p:sldId id="280" r:id="rId17"/>
    <p:sldId id="279" r:id="rId18"/>
    <p:sldId id="281" r:id="rId19"/>
    <p:sldId id="299" r:id="rId20"/>
    <p:sldId id="282" r:id="rId21"/>
    <p:sldId id="300" r:id="rId22"/>
    <p:sldId id="283" r:id="rId23"/>
    <p:sldId id="301" r:id="rId24"/>
    <p:sldId id="284" r:id="rId25"/>
    <p:sldId id="302" r:id="rId26"/>
    <p:sldId id="285" r:id="rId27"/>
    <p:sldId id="303" r:id="rId28"/>
    <p:sldId id="308" r:id="rId29"/>
    <p:sldId id="311" r:id="rId30"/>
    <p:sldId id="312" r:id="rId31"/>
    <p:sldId id="313" r:id="rId32"/>
    <p:sldId id="314" r:id="rId33"/>
    <p:sldId id="265"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0ED32-2454-409B-BB56-D57247741A52}" v="130" dt="2025-10-04T11:58:48.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HAZAR" userId="6459ffa5bb440721" providerId="LiveId" clId="{383C9649-FD3C-4D47-A6E3-F7EF388261B9}"/>
    <pc:docChg chg="undo custSel addSld delSld modSld">
      <pc:chgData name="ALI HAZAR" userId="6459ffa5bb440721" providerId="LiveId" clId="{383C9649-FD3C-4D47-A6E3-F7EF388261B9}" dt="2025-04-10T17:12:26.385" v="866" actId="47"/>
      <pc:docMkLst>
        <pc:docMk/>
      </pc:docMkLst>
      <pc:sldChg chg="addSp modSp add mod">
        <pc:chgData name="ALI HAZAR" userId="6459ffa5bb440721" providerId="LiveId" clId="{383C9649-FD3C-4D47-A6E3-F7EF388261B9}" dt="2025-03-09T10:28:39.817" v="149" actId="1076"/>
        <pc:sldMkLst>
          <pc:docMk/>
          <pc:sldMk cId="0" sldId="257"/>
        </pc:sldMkLst>
      </pc:sldChg>
      <pc:sldChg chg="addSp modSp new mod">
        <pc:chgData name="ALI HAZAR" userId="6459ffa5bb440721" providerId="LiveId" clId="{383C9649-FD3C-4D47-A6E3-F7EF388261B9}" dt="2025-03-09T13:32:43.634" v="227"/>
        <pc:sldMkLst>
          <pc:docMk/>
          <pc:sldMk cId="1436581058" sldId="258"/>
        </pc:sldMkLst>
      </pc:sldChg>
      <pc:sldChg chg="modSp new mod">
        <pc:chgData name="ALI HAZAR" userId="6459ffa5bb440721" providerId="LiveId" clId="{383C9649-FD3C-4D47-A6E3-F7EF388261B9}" dt="2025-03-09T13:36:20.174" v="278" actId="20577"/>
        <pc:sldMkLst>
          <pc:docMk/>
          <pc:sldMk cId="692585381" sldId="259"/>
        </pc:sldMkLst>
      </pc:sldChg>
      <pc:sldChg chg="modSp add del mod">
        <pc:chgData name="ALI HAZAR" userId="6459ffa5bb440721" providerId="LiveId" clId="{383C9649-FD3C-4D47-A6E3-F7EF388261B9}" dt="2025-04-10T17:12:26.385" v="866" actId="47"/>
        <pc:sldMkLst>
          <pc:docMk/>
          <pc:sldMk cId="3735457393" sldId="260"/>
        </pc:sldMkLst>
      </pc:sldChg>
      <pc:sldChg chg="addSp modSp add mod">
        <pc:chgData name="ALI HAZAR" userId="6459ffa5bb440721" providerId="LiveId" clId="{383C9649-FD3C-4D47-A6E3-F7EF388261B9}" dt="2025-03-09T13:51:00.903" v="296" actId="962"/>
        <pc:sldMkLst>
          <pc:docMk/>
          <pc:sldMk cId="967109426" sldId="261"/>
        </pc:sldMkLst>
      </pc:sldChg>
      <pc:sldChg chg="addSp delSp modSp add mod">
        <pc:chgData name="ALI HAZAR" userId="6459ffa5bb440721" providerId="LiveId" clId="{383C9649-FD3C-4D47-A6E3-F7EF388261B9}" dt="2025-03-09T14:22:50.979" v="422" actId="1076"/>
        <pc:sldMkLst>
          <pc:docMk/>
          <pc:sldMk cId="3957752192" sldId="262"/>
        </pc:sldMkLst>
      </pc:sldChg>
      <pc:sldChg chg="addSp delSp modSp new mod">
        <pc:chgData name="ALI HAZAR" userId="6459ffa5bb440721" providerId="LiveId" clId="{383C9649-FD3C-4D47-A6E3-F7EF388261B9}" dt="2025-03-09T14:03:42.918" v="385"/>
        <pc:sldMkLst>
          <pc:docMk/>
          <pc:sldMk cId="835754979" sldId="263"/>
        </pc:sldMkLst>
      </pc:sldChg>
      <pc:sldChg chg="addSp delSp modSp new mod">
        <pc:chgData name="ALI HAZAR" userId="6459ffa5bb440721" providerId="LiveId" clId="{383C9649-FD3C-4D47-A6E3-F7EF388261B9}" dt="2025-03-09T14:28:16.470" v="438" actId="1076"/>
        <pc:sldMkLst>
          <pc:docMk/>
          <pc:sldMk cId="3670455850" sldId="264"/>
        </pc:sldMkLst>
      </pc:sldChg>
      <pc:sldChg chg="addSp delSp modSp new mod">
        <pc:chgData name="ALI HAZAR" userId="6459ffa5bb440721" providerId="LiveId" clId="{383C9649-FD3C-4D47-A6E3-F7EF388261B9}" dt="2025-03-09T14:29:50.777" v="514" actId="1076"/>
        <pc:sldMkLst>
          <pc:docMk/>
          <pc:sldMk cId="2358339696" sldId="265"/>
        </pc:sldMkLst>
      </pc:sldChg>
      <pc:sldChg chg="addSp delSp modSp new mod">
        <pc:chgData name="ALI HAZAR" userId="6459ffa5bb440721" providerId="LiveId" clId="{383C9649-FD3C-4D47-A6E3-F7EF388261B9}" dt="2025-03-09T16:36:06.736" v="651" actId="1076"/>
        <pc:sldMkLst>
          <pc:docMk/>
          <pc:sldMk cId="3338065964" sldId="266"/>
        </pc:sldMkLst>
      </pc:sldChg>
      <pc:sldChg chg="addSp delSp modSp new mod">
        <pc:chgData name="ALI HAZAR" userId="6459ffa5bb440721" providerId="LiveId" clId="{383C9649-FD3C-4D47-A6E3-F7EF388261B9}" dt="2025-03-09T16:38:31.729" v="734" actId="5793"/>
        <pc:sldMkLst>
          <pc:docMk/>
          <pc:sldMk cId="3371606203" sldId="267"/>
        </pc:sldMkLst>
      </pc:sldChg>
      <pc:sldChg chg="addSp modSp add mod">
        <pc:chgData name="ALI HAZAR" userId="6459ffa5bb440721" providerId="LiveId" clId="{383C9649-FD3C-4D47-A6E3-F7EF388261B9}" dt="2025-03-09T20:55:05.198" v="765" actId="13926"/>
        <pc:sldMkLst>
          <pc:docMk/>
          <pc:sldMk cId="2817979622" sldId="268"/>
        </pc:sldMkLst>
      </pc:sldChg>
      <pc:sldChg chg="addSp modSp add mod">
        <pc:chgData name="ALI HAZAR" userId="6459ffa5bb440721" providerId="LiveId" clId="{383C9649-FD3C-4D47-A6E3-F7EF388261B9}" dt="2025-03-09T21:23:41.562" v="829" actId="20577"/>
        <pc:sldMkLst>
          <pc:docMk/>
          <pc:sldMk cId="2396759299" sldId="269"/>
        </pc:sldMkLst>
      </pc:sldChg>
      <pc:sldChg chg="addSp modSp add mod">
        <pc:chgData name="ALI HAZAR" userId="6459ffa5bb440721" providerId="LiveId" clId="{383C9649-FD3C-4D47-A6E3-F7EF388261B9}" dt="2025-03-09T20:56:22.619" v="772" actId="13926"/>
        <pc:sldMkLst>
          <pc:docMk/>
          <pc:sldMk cId="4272898291" sldId="270"/>
        </pc:sldMkLst>
      </pc:sldChg>
      <pc:sldChg chg="addSp delSp modSp add mod">
        <pc:chgData name="ALI HAZAR" userId="6459ffa5bb440721" providerId="LiveId" clId="{383C9649-FD3C-4D47-A6E3-F7EF388261B9}" dt="2025-03-09T20:57:33.778" v="780" actId="478"/>
        <pc:sldMkLst>
          <pc:docMk/>
          <pc:sldMk cId="510083703" sldId="271"/>
        </pc:sldMkLst>
      </pc:sldChg>
      <pc:sldChg chg="modSp add mod">
        <pc:chgData name="ALI HAZAR" userId="6459ffa5bb440721" providerId="LiveId" clId="{383C9649-FD3C-4D47-A6E3-F7EF388261B9}" dt="2025-03-09T21:10:11.514" v="807" actId="13926"/>
        <pc:sldMkLst>
          <pc:docMk/>
          <pc:sldMk cId="4275965435" sldId="272"/>
        </pc:sldMkLst>
      </pc:sldChg>
      <pc:sldChg chg="modSp add mod">
        <pc:chgData name="ALI HAZAR" userId="6459ffa5bb440721" providerId="LiveId" clId="{383C9649-FD3C-4D47-A6E3-F7EF388261B9}" dt="2025-03-09T21:11:23.659" v="816"/>
        <pc:sldMkLst>
          <pc:docMk/>
          <pc:sldMk cId="3641888414" sldId="273"/>
        </pc:sldMkLst>
      </pc:sldChg>
      <pc:sldChg chg="modSp add mod">
        <pc:chgData name="ALI HAZAR" userId="6459ffa5bb440721" providerId="LiveId" clId="{383C9649-FD3C-4D47-A6E3-F7EF388261B9}" dt="2025-03-09T21:11:48.230" v="822" actId="13926"/>
        <pc:sldMkLst>
          <pc:docMk/>
          <pc:sldMk cId="2071209695" sldId="274"/>
        </pc:sldMkLst>
      </pc:sldChg>
      <pc:sldChg chg="modSp add mod">
        <pc:chgData name="ALI HAZAR" userId="6459ffa5bb440721" providerId="LiveId" clId="{383C9649-FD3C-4D47-A6E3-F7EF388261B9}" dt="2025-03-09T21:26:24.129" v="865" actId="255"/>
        <pc:sldMkLst>
          <pc:docMk/>
          <pc:sldMk cId="1923913307" sldId="275"/>
        </pc:sldMkLst>
      </pc:sldChg>
    </pc:docChg>
  </pc:docChgLst>
  <pc:docChgLst>
    <pc:chgData name="ALI HAZAR" userId="6459ffa5bb440721" providerId="LiveId" clId="{4BC8B022-71E3-4914-8DDB-9D1520002E10}"/>
    <pc:docChg chg="undo custSel addSld delSld modSld sldOrd">
      <pc:chgData name="ALI HAZAR" userId="6459ffa5bb440721" providerId="LiveId" clId="{4BC8B022-71E3-4914-8DDB-9D1520002E10}" dt="2025-10-05T13:00:14.397" v="1627" actId="20577"/>
      <pc:docMkLst>
        <pc:docMk/>
      </pc:docMkLst>
      <pc:sldChg chg="modSp mod">
        <pc:chgData name="ALI HAZAR" userId="6459ffa5bb440721" providerId="LiveId" clId="{4BC8B022-71E3-4914-8DDB-9D1520002E10}" dt="2025-10-04T12:00:45.010" v="1440" actId="20577"/>
        <pc:sldMkLst>
          <pc:docMk/>
          <pc:sldMk cId="0" sldId="257"/>
        </pc:sldMkLst>
        <pc:spChg chg="mod">
          <ac:chgData name="ALI HAZAR" userId="6459ffa5bb440721" providerId="LiveId" clId="{4BC8B022-71E3-4914-8DDB-9D1520002E10}" dt="2025-10-04T12:00:45.010" v="1440" actId="20577"/>
          <ac:spMkLst>
            <pc:docMk/>
            <pc:sldMk cId="0" sldId="257"/>
            <ac:spMk id="3077" creationId="{C88B4856-6D47-8ED8-82C0-44DB6D251E5E}"/>
          </ac:spMkLst>
        </pc:spChg>
        <pc:spChg chg="mod">
          <ac:chgData name="ALI HAZAR" userId="6459ffa5bb440721" providerId="LiveId" clId="{4BC8B022-71E3-4914-8DDB-9D1520002E10}" dt="2025-09-23T20:05:37.525" v="22" actId="20577"/>
          <ac:spMkLst>
            <pc:docMk/>
            <pc:sldMk cId="0" sldId="257"/>
            <ac:spMk id="14338" creationId="{82EF3908-6C5C-A09B-8969-4D78D736192F}"/>
          </ac:spMkLst>
        </pc:spChg>
      </pc:sldChg>
      <pc:sldChg chg="modSp mod">
        <pc:chgData name="ALI HAZAR" userId="6459ffa5bb440721" providerId="LiveId" clId="{4BC8B022-71E3-4914-8DDB-9D1520002E10}" dt="2025-10-02T15:28:58.943" v="837" actId="20577"/>
        <pc:sldMkLst>
          <pc:docMk/>
          <pc:sldMk cId="1436581058" sldId="258"/>
        </pc:sldMkLst>
        <pc:spChg chg="mod">
          <ac:chgData name="ALI HAZAR" userId="6459ffa5bb440721" providerId="LiveId" clId="{4BC8B022-71E3-4914-8DDB-9D1520002E10}" dt="2025-10-02T15:28:58.943" v="837" actId="20577"/>
          <ac:spMkLst>
            <pc:docMk/>
            <pc:sldMk cId="1436581058" sldId="258"/>
            <ac:spMk id="3" creationId="{8C9EA2A2-95B9-C5A1-EEE6-D9B7E0C44991}"/>
          </ac:spMkLst>
        </pc:spChg>
      </pc:sldChg>
      <pc:sldChg chg="modSp mod">
        <pc:chgData name="ALI HAZAR" userId="6459ffa5bb440721" providerId="LiveId" clId="{4BC8B022-71E3-4914-8DDB-9D1520002E10}" dt="2025-10-02T15:37:48.082" v="953" actId="20577"/>
        <pc:sldMkLst>
          <pc:docMk/>
          <pc:sldMk cId="692585381" sldId="259"/>
        </pc:sldMkLst>
        <pc:spChg chg="mod">
          <ac:chgData name="ALI HAZAR" userId="6459ffa5bb440721" providerId="LiveId" clId="{4BC8B022-71E3-4914-8DDB-9D1520002E10}" dt="2025-10-02T15:31:56.006" v="946" actId="20577"/>
          <ac:spMkLst>
            <pc:docMk/>
            <pc:sldMk cId="692585381" sldId="259"/>
            <ac:spMk id="2" creationId="{9C7938F4-8023-02E6-300F-463F0DC6789D}"/>
          </ac:spMkLst>
        </pc:spChg>
        <pc:spChg chg="mod">
          <ac:chgData name="ALI HAZAR" userId="6459ffa5bb440721" providerId="LiveId" clId="{4BC8B022-71E3-4914-8DDB-9D1520002E10}" dt="2025-10-02T15:37:48.082" v="953" actId="20577"/>
          <ac:spMkLst>
            <pc:docMk/>
            <pc:sldMk cId="692585381" sldId="259"/>
            <ac:spMk id="3" creationId="{C99B68D5-1AC0-5BAC-90B0-2DAD06C884B4}"/>
          </ac:spMkLst>
        </pc:spChg>
      </pc:sldChg>
      <pc:sldChg chg="addSp delSp modSp mod">
        <pc:chgData name="ALI HAZAR" userId="6459ffa5bb440721" providerId="LiveId" clId="{4BC8B022-71E3-4914-8DDB-9D1520002E10}" dt="2025-09-23T20:07:12.677" v="47" actId="20577"/>
        <pc:sldMkLst>
          <pc:docMk/>
          <pc:sldMk cId="967109426" sldId="261"/>
        </pc:sldMkLst>
        <pc:spChg chg="mod">
          <ac:chgData name="ALI HAZAR" userId="6459ffa5bb440721" providerId="LiveId" clId="{4BC8B022-71E3-4914-8DDB-9D1520002E10}" dt="2025-09-23T20:07:12.677" v="47" actId="20577"/>
          <ac:spMkLst>
            <pc:docMk/>
            <pc:sldMk cId="967109426" sldId="261"/>
            <ac:spMk id="2" creationId="{D71D3498-8275-BDCF-F879-03543A18B7E0}"/>
          </ac:spMkLst>
        </pc:spChg>
        <pc:picChg chg="add mod ord">
          <ac:chgData name="ALI HAZAR" userId="6459ffa5bb440721" providerId="LiveId" clId="{4BC8B022-71E3-4914-8DDB-9D1520002E10}" dt="2025-09-23T20:07:02.235" v="27" actId="1076"/>
          <ac:picMkLst>
            <pc:docMk/>
            <pc:sldMk cId="967109426" sldId="261"/>
            <ac:picMk id="6" creationId="{3A9ACD64-EDA0-FE67-F563-52A9AFC847C4}"/>
          </ac:picMkLst>
        </pc:picChg>
      </pc:sldChg>
      <pc:sldChg chg="addSp delSp modSp mod ord">
        <pc:chgData name="ALI HAZAR" userId="6459ffa5bb440721" providerId="LiveId" clId="{4BC8B022-71E3-4914-8DDB-9D1520002E10}" dt="2025-10-02T15:38:44.149" v="972"/>
        <pc:sldMkLst>
          <pc:docMk/>
          <pc:sldMk cId="3957752192" sldId="262"/>
        </pc:sldMkLst>
        <pc:spChg chg="add mod">
          <ac:chgData name="ALI HAZAR" userId="6459ffa5bb440721" providerId="LiveId" clId="{4BC8B022-71E3-4914-8DDB-9D1520002E10}" dt="2025-10-02T15:38:44.149" v="972"/>
          <ac:spMkLst>
            <pc:docMk/>
            <pc:sldMk cId="3957752192" sldId="262"/>
            <ac:spMk id="3" creationId="{3BA169D5-0726-FF69-4125-9767125E32F3}"/>
          </ac:spMkLst>
        </pc:spChg>
        <pc:picChg chg="add mod ord">
          <ac:chgData name="ALI HAZAR" userId="6459ffa5bb440721" providerId="LiveId" clId="{4BC8B022-71E3-4914-8DDB-9D1520002E10}" dt="2025-10-02T15:38:33.305" v="971" actId="14100"/>
          <ac:picMkLst>
            <pc:docMk/>
            <pc:sldMk cId="3957752192" sldId="262"/>
            <ac:picMk id="12" creationId="{9C25D16E-0256-EA24-4461-73835536E029}"/>
          </ac:picMkLst>
        </pc:picChg>
      </pc:sldChg>
      <pc:sldChg chg="addSp delSp modSp mod">
        <pc:chgData name="ALI HAZAR" userId="6459ffa5bb440721" providerId="LiveId" clId="{4BC8B022-71E3-4914-8DDB-9D1520002E10}" dt="2025-10-02T16:02:36.994" v="1109" actId="14100"/>
        <pc:sldMkLst>
          <pc:docMk/>
          <pc:sldMk cId="835754979" sldId="263"/>
        </pc:sldMkLst>
        <pc:spChg chg="add mod">
          <ac:chgData name="ALI HAZAR" userId="6459ffa5bb440721" providerId="LiveId" clId="{4BC8B022-71E3-4914-8DDB-9D1520002E10}" dt="2025-10-02T16:02:29.666" v="1108" actId="1076"/>
          <ac:spMkLst>
            <pc:docMk/>
            <pc:sldMk cId="835754979" sldId="263"/>
            <ac:spMk id="4" creationId="{E75F9B75-414E-9FC8-5C0C-B15691BF1F72}"/>
          </ac:spMkLst>
        </pc:spChg>
        <pc:picChg chg="add mod">
          <ac:chgData name="ALI HAZAR" userId="6459ffa5bb440721" providerId="LiveId" clId="{4BC8B022-71E3-4914-8DDB-9D1520002E10}" dt="2025-10-02T16:02:36.994" v="1109" actId="14100"/>
          <ac:picMkLst>
            <pc:docMk/>
            <pc:sldMk cId="835754979" sldId="263"/>
            <ac:picMk id="3" creationId="{AE9B03AD-8989-45C1-E877-43493E3E3C31}"/>
          </ac:picMkLst>
        </pc:picChg>
      </pc:sldChg>
      <pc:sldChg chg="addSp delSp modSp mod ord">
        <pc:chgData name="ALI HAZAR" userId="6459ffa5bb440721" providerId="LiveId" clId="{4BC8B022-71E3-4914-8DDB-9D1520002E10}" dt="2025-09-28T20:00:33.667" v="485"/>
        <pc:sldMkLst>
          <pc:docMk/>
          <pc:sldMk cId="3670455850" sldId="264"/>
        </pc:sldMkLst>
        <pc:spChg chg="add mod">
          <ac:chgData name="ALI HAZAR" userId="6459ffa5bb440721" providerId="LiveId" clId="{4BC8B022-71E3-4914-8DDB-9D1520002E10}" dt="2025-09-23T20:29:04.299" v="139" actId="1076"/>
          <ac:spMkLst>
            <pc:docMk/>
            <pc:sldMk cId="3670455850" sldId="264"/>
            <ac:spMk id="7" creationId="{5FCE0819-608F-6C0D-E9FC-A9AFA2B61095}"/>
          </ac:spMkLst>
        </pc:spChg>
        <pc:spChg chg="add mod">
          <ac:chgData name="ALI HAZAR" userId="6459ffa5bb440721" providerId="LiveId" clId="{4BC8B022-71E3-4914-8DDB-9D1520002E10}" dt="2025-09-23T20:29:08.858" v="140" actId="1076"/>
          <ac:spMkLst>
            <pc:docMk/>
            <pc:sldMk cId="3670455850" sldId="264"/>
            <ac:spMk id="13" creationId="{8C6BB5CF-92D0-B7D3-66A3-4DB178B6A515}"/>
          </ac:spMkLst>
        </pc:spChg>
        <pc:picChg chg="add mod ord">
          <ac:chgData name="ALI HAZAR" userId="6459ffa5bb440721" providerId="LiveId" clId="{4BC8B022-71E3-4914-8DDB-9D1520002E10}" dt="2025-09-23T20:33:09.442" v="147" actId="1076"/>
          <ac:picMkLst>
            <pc:docMk/>
            <pc:sldMk cId="3670455850" sldId="264"/>
            <ac:picMk id="5" creationId="{3E8BDAE9-11BC-78EE-02BC-C5776CD32003}"/>
          </ac:picMkLst>
        </pc:picChg>
      </pc:sldChg>
      <pc:sldChg chg="addSp delSp modSp mod ord">
        <pc:chgData name="ALI HAZAR" userId="6459ffa5bb440721" providerId="LiveId" clId="{4BC8B022-71E3-4914-8DDB-9D1520002E10}" dt="2025-10-04T21:05:40.128" v="1626"/>
        <pc:sldMkLst>
          <pc:docMk/>
          <pc:sldMk cId="2358339696" sldId="265"/>
        </pc:sldMkLst>
        <pc:spChg chg="mod">
          <ac:chgData name="ALI HAZAR" userId="6459ffa5bb440721" providerId="LiveId" clId="{4BC8B022-71E3-4914-8DDB-9D1520002E10}" dt="2025-09-28T20:02:36.665" v="520" actId="20577"/>
          <ac:spMkLst>
            <pc:docMk/>
            <pc:sldMk cId="2358339696" sldId="265"/>
            <ac:spMk id="6" creationId="{7D99F00D-16BB-7529-5E7B-B39BF09BAD57}"/>
          </ac:spMkLst>
        </pc:spChg>
        <pc:spChg chg="mod">
          <ac:chgData name="ALI HAZAR" userId="6459ffa5bb440721" providerId="LiveId" clId="{4BC8B022-71E3-4914-8DDB-9D1520002E10}" dt="2025-09-28T20:02:27.369" v="503" actId="20577"/>
          <ac:spMkLst>
            <pc:docMk/>
            <pc:sldMk cId="2358339696" sldId="265"/>
            <ac:spMk id="8" creationId="{C4B26097-50C0-CAD4-42F9-09C05F869741}"/>
          </ac:spMkLst>
        </pc:spChg>
      </pc:sldChg>
      <pc:sldChg chg="del">
        <pc:chgData name="ALI HAZAR" userId="6459ffa5bb440721" providerId="LiveId" clId="{4BC8B022-71E3-4914-8DDB-9D1520002E10}" dt="2025-09-28T20:03:17.444" v="521" actId="47"/>
        <pc:sldMkLst>
          <pc:docMk/>
          <pc:sldMk cId="3338065964" sldId="266"/>
        </pc:sldMkLst>
      </pc:sldChg>
      <pc:sldChg chg="del">
        <pc:chgData name="ALI HAZAR" userId="6459ffa5bb440721" providerId="LiveId" clId="{4BC8B022-71E3-4914-8DDB-9D1520002E10}" dt="2025-09-28T20:03:19.068" v="522" actId="47"/>
        <pc:sldMkLst>
          <pc:docMk/>
          <pc:sldMk cId="3371606203" sldId="267"/>
        </pc:sldMkLst>
      </pc:sldChg>
      <pc:sldChg chg="del">
        <pc:chgData name="ALI HAZAR" userId="6459ffa5bb440721" providerId="LiveId" clId="{4BC8B022-71E3-4914-8DDB-9D1520002E10}" dt="2025-09-28T20:03:28.242" v="529" actId="47"/>
        <pc:sldMkLst>
          <pc:docMk/>
          <pc:sldMk cId="2817979622" sldId="268"/>
        </pc:sldMkLst>
      </pc:sldChg>
      <pc:sldChg chg="del">
        <pc:chgData name="ALI HAZAR" userId="6459ffa5bb440721" providerId="LiveId" clId="{4BC8B022-71E3-4914-8DDB-9D1520002E10}" dt="2025-09-28T20:03:26.895" v="528" actId="47"/>
        <pc:sldMkLst>
          <pc:docMk/>
          <pc:sldMk cId="2396759299" sldId="269"/>
        </pc:sldMkLst>
      </pc:sldChg>
      <pc:sldChg chg="del">
        <pc:chgData name="ALI HAZAR" userId="6459ffa5bb440721" providerId="LiveId" clId="{4BC8B022-71E3-4914-8DDB-9D1520002E10}" dt="2025-09-28T20:03:21.279" v="524" actId="47"/>
        <pc:sldMkLst>
          <pc:docMk/>
          <pc:sldMk cId="4272898291" sldId="270"/>
        </pc:sldMkLst>
      </pc:sldChg>
      <pc:sldChg chg="del">
        <pc:chgData name="ALI HAZAR" userId="6459ffa5bb440721" providerId="LiveId" clId="{4BC8B022-71E3-4914-8DDB-9D1520002E10}" dt="2025-09-28T20:03:20.353" v="523" actId="47"/>
        <pc:sldMkLst>
          <pc:docMk/>
          <pc:sldMk cId="510083703" sldId="271"/>
        </pc:sldMkLst>
      </pc:sldChg>
      <pc:sldChg chg="del">
        <pc:chgData name="ALI HAZAR" userId="6459ffa5bb440721" providerId="LiveId" clId="{4BC8B022-71E3-4914-8DDB-9D1520002E10}" dt="2025-09-28T20:03:22.506" v="525" actId="47"/>
        <pc:sldMkLst>
          <pc:docMk/>
          <pc:sldMk cId="4275965435" sldId="272"/>
        </pc:sldMkLst>
      </pc:sldChg>
      <pc:sldChg chg="del">
        <pc:chgData name="ALI HAZAR" userId="6459ffa5bb440721" providerId="LiveId" clId="{4BC8B022-71E3-4914-8DDB-9D1520002E10}" dt="2025-09-28T20:03:23.760" v="526" actId="47"/>
        <pc:sldMkLst>
          <pc:docMk/>
          <pc:sldMk cId="3641888414" sldId="273"/>
        </pc:sldMkLst>
      </pc:sldChg>
      <pc:sldChg chg="del">
        <pc:chgData name="ALI HAZAR" userId="6459ffa5bb440721" providerId="LiveId" clId="{4BC8B022-71E3-4914-8DDB-9D1520002E10}" dt="2025-09-28T20:03:24.879" v="527" actId="47"/>
        <pc:sldMkLst>
          <pc:docMk/>
          <pc:sldMk cId="2071209695" sldId="274"/>
        </pc:sldMkLst>
      </pc:sldChg>
      <pc:sldChg chg="del">
        <pc:chgData name="ALI HAZAR" userId="6459ffa5bb440721" providerId="LiveId" clId="{4BC8B022-71E3-4914-8DDB-9D1520002E10}" dt="2025-10-02T15:33:00.280" v="949" actId="47"/>
        <pc:sldMkLst>
          <pc:docMk/>
          <pc:sldMk cId="1923913307" sldId="275"/>
        </pc:sldMkLst>
      </pc:sldChg>
      <pc:sldChg chg="addSp delSp modSp new mod">
        <pc:chgData name="ALI HAZAR" userId="6459ffa5bb440721" providerId="LiveId" clId="{4BC8B022-71E3-4914-8DDB-9D1520002E10}" dt="2025-10-02T15:45:43.080" v="984" actId="22"/>
        <pc:sldMkLst>
          <pc:docMk/>
          <pc:sldMk cId="2225557110" sldId="276"/>
        </pc:sldMkLst>
        <pc:spChg chg="mod">
          <ac:chgData name="ALI HAZAR" userId="6459ffa5bb440721" providerId="LiveId" clId="{4BC8B022-71E3-4914-8DDB-9D1520002E10}" dt="2025-10-02T15:32:27.121" v="948"/>
          <ac:spMkLst>
            <pc:docMk/>
            <pc:sldMk cId="2225557110" sldId="276"/>
            <ac:spMk id="2" creationId="{37BE63B9-5447-1FC4-5A45-EF8D103BD295}"/>
          </ac:spMkLst>
        </pc:spChg>
        <pc:picChg chg="add mod">
          <ac:chgData name="ALI HAZAR" userId="6459ffa5bb440721" providerId="LiveId" clId="{4BC8B022-71E3-4914-8DDB-9D1520002E10}" dt="2025-09-24T14:04:08.212" v="151" actId="1076"/>
          <ac:picMkLst>
            <pc:docMk/>
            <pc:sldMk cId="2225557110" sldId="276"/>
            <ac:picMk id="1026" creationId="{16F49690-2A42-F367-E453-875779F4AABE}"/>
          </ac:picMkLst>
        </pc:picChg>
      </pc:sldChg>
      <pc:sldChg chg="addSp delSp modSp new mod">
        <pc:chgData name="ALI HAZAR" userId="6459ffa5bb440721" providerId="LiveId" clId="{4BC8B022-71E3-4914-8DDB-9D1520002E10}" dt="2025-10-05T13:00:14.397" v="1627" actId="20577"/>
        <pc:sldMkLst>
          <pc:docMk/>
          <pc:sldMk cId="46294869" sldId="277"/>
        </pc:sldMkLst>
        <pc:spChg chg="add mod">
          <ac:chgData name="ALI HAZAR" userId="6459ffa5bb440721" providerId="LiveId" clId="{4BC8B022-71E3-4914-8DDB-9D1520002E10}" dt="2025-10-02T15:41:06.554" v="982" actId="1076"/>
          <ac:spMkLst>
            <pc:docMk/>
            <pc:sldMk cId="46294869" sldId="277"/>
            <ac:spMk id="2" creationId="{A9B3D47E-6872-FF9A-116F-8E45C349F065}"/>
          </ac:spMkLst>
        </pc:spChg>
        <pc:spChg chg="add mod">
          <ac:chgData name="ALI HAZAR" userId="6459ffa5bb440721" providerId="LiveId" clId="{4BC8B022-71E3-4914-8DDB-9D1520002E10}" dt="2025-10-05T13:00:14.397" v="1627" actId="20577"/>
          <ac:spMkLst>
            <pc:docMk/>
            <pc:sldMk cId="46294869" sldId="277"/>
            <ac:spMk id="4" creationId="{E11B5DF7-C74D-94EE-5626-BC0DF36FEF78}"/>
          </ac:spMkLst>
        </pc:spChg>
        <pc:spChg chg="add mod">
          <ac:chgData name="ALI HAZAR" userId="6459ffa5bb440721" providerId="LiveId" clId="{4BC8B022-71E3-4914-8DDB-9D1520002E10}" dt="2025-10-02T16:00:28.098" v="1092" actId="1076"/>
          <ac:spMkLst>
            <pc:docMk/>
            <pc:sldMk cId="46294869" sldId="277"/>
            <ac:spMk id="5" creationId="{F524DB4B-A763-5BA8-1ACD-13905861D1B8}"/>
          </ac:spMkLst>
        </pc:spChg>
        <pc:spChg chg="add mod">
          <ac:chgData name="ALI HAZAR" userId="6459ffa5bb440721" providerId="LiveId" clId="{4BC8B022-71E3-4914-8DDB-9D1520002E10}" dt="2025-10-02T16:00:29.626" v="1093" actId="1076"/>
          <ac:spMkLst>
            <pc:docMk/>
            <pc:sldMk cId="46294869" sldId="277"/>
            <ac:spMk id="7" creationId="{9DDF7F0C-CF40-116B-756F-10AB35436B31}"/>
          </ac:spMkLst>
        </pc:spChg>
      </pc:sldChg>
      <pc:sldChg chg="addSp delSp modSp new del mod">
        <pc:chgData name="ALI HAZAR" userId="6459ffa5bb440721" providerId="LiveId" clId="{4BC8B022-71E3-4914-8DDB-9D1520002E10}" dt="2025-10-02T19:40:57.213" v="1224" actId="47"/>
        <pc:sldMkLst>
          <pc:docMk/>
          <pc:sldMk cId="323211038" sldId="278"/>
        </pc:sldMkLst>
      </pc:sldChg>
      <pc:sldChg chg="addSp delSp modSp new mod ord">
        <pc:chgData name="ALI HAZAR" userId="6459ffa5bb440721" providerId="LiveId" clId="{4BC8B022-71E3-4914-8DDB-9D1520002E10}" dt="2025-09-28T20:18:38.180" v="599" actId="20577"/>
        <pc:sldMkLst>
          <pc:docMk/>
          <pc:sldMk cId="2958306788" sldId="279"/>
        </pc:sldMkLst>
        <pc:spChg chg="add mod">
          <ac:chgData name="ALI HAZAR" userId="6459ffa5bb440721" providerId="LiveId" clId="{4BC8B022-71E3-4914-8DDB-9D1520002E10}" dt="2025-09-28T20:18:38.180" v="599" actId="20577"/>
          <ac:spMkLst>
            <pc:docMk/>
            <pc:sldMk cId="2958306788" sldId="279"/>
            <ac:spMk id="12" creationId="{F0ECD911-AAD2-4CDC-037C-9F6A9AA3E6A2}"/>
          </ac:spMkLst>
        </pc:spChg>
        <pc:picChg chg="add mod">
          <ac:chgData name="ALI HAZAR" userId="6459ffa5bb440721" providerId="LiveId" clId="{4BC8B022-71E3-4914-8DDB-9D1520002E10}" dt="2025-09-28T20:18:15.002" v="594" actId="1076"/>
          <ac:picMkLst>
            <pc:docMk/>
            <pc:sldMk cId="2958306788" sldId="279"/>
            <ac:picMk id="3" creationId="{0337F173-A218-1684-8C8E-1EF30662E9AE}"/>
          </ac:picMkLst>
        </pc:picChg>
        <pc:picChg chg="add mod">
          <ac:chgData name="ALI HAZAR" userId="6459ffa5bb440721" providerId="LiveId" clId="{4BC8B022-71E3-4914-8DDB-9D1520002E10}" dt="2025-09-24T14:27:57.827" v="326" actId="1076"/>
          <ac:picMkLst>
            <pc:docMk/>
            <pc:sldMk cId="2958306788" sldId="279"/>
            <ac:picMk id="5" creationId="{1E39CB4D-B972-7C12-0BB8-D60342EE9946}"/>
          </ac:picMkLst>
        </pc:picChg>
        <pc:picChg chg="add mod">
          <ac:chgData name="ALI HAZAR" userId="6459ffa5bb440721" providerId="LiveId" clId="{4BC8B022-71E3-4914-8DDB-9D1520002E10}" dt="2025-09-24T14:27:45.203" v="321" actId="1076"/>
          <ac:picMkLst>
            <pc:docMk/>
            <pc:sldMk cId="2958306788" sldId="279"/>
            <ac:picMk id="7" creationId="{51384283-F29A-94B7-1BF4-CE98480A2FBD}"/>
          </ac:picMkLst>
        </pc:picChg>
        <pc:picChg chg="add mod">
          <ac:chgData name="ALI HAZAR" userId="6459ffa5bb440721" providerId="LiveId" clId="{4BC8B022-71E3-4914-8DDB-9D1520002E10}" dt="2025-09-24T14:27:35.405" v="316" actId="14100"/>
          <ac:picMkLst>
            <pc:docMk/>
            <pc:sldMk cId="2958306788" sldId="279"/>
            <ac:picMk id="9" creationId="{B5050EA8-6267-05F8-4002-D532D30E9F47}"/>
          </ac:picMkLst>
        </pc:picChg>
        <pc:picChg chg="add mod">
          <ac:chgData name="ALI HAZAR" userId="6459ffa5bb440721" providerId="LiveId" clId="{4BC8B022-71E3-4914-8DDB-9D1520002E10}" dt="2025-09-24T14:27:37.315" v="317" actId="1076"/>
          <ac:picMkLst>
            <pc:docMk/>
            <pc:sldMk cId="2958306788" sldId="279"/>
            <ac:picMk id="11" creationId="{3C40A062-E885-580D-720A-D340BAFD97E3}"/>
          </ac:picMkLst>
        </pc:picChg>
        <pc:picChg chg="add mod">
          <ac:chgData name="ALI HAZAR" userId="6459ffa5bb440721" providerId="LiveId" clId="{4BC8B022-71E3-4914-8DDB-9D1520002E10}" dt="2025-09-28T20:18:08.859" v="592" actId="1076"/>
          <ac:picMkLst>
            <pc:docMk/>
            <pc:sldMk cId="2958306788" sldId="279"/>
            <ac:picMk id="14" creationId="{D0C9E504-8705-5F3A-30BD-D67CDC1F52E9}"/>
          </ac:picMkLst>
        </pc:picChg>
      </pc:sldChg>
      <pc:sldChg chg="modSp add mod">
        <pc:chgData name="ALI HAZAR" userId="6459ffa5bb440721" providerId="LiveId" clId="{4BC8B022-71E3-4914-8DDB-9D1520002E10}" dt="2025-10-02T15:48:47.520" v="1030" actId="20577"/>
        <pc:sldMkLst>
          <pc:docMk/>
          <pc:sldMk cId="2093126948" sldId="280"/>
        </pc:sldMkLst>
        <pc:spChg chg="mod">
          <ac:chgData name="ALI HAZAR" userId="6459ffa5bb440721" providerId="LiveId" clId="{4BC8B022-71E3-4914-8DDB-9D1520002E10}" dt="2025-10-02T15:48:47.520" v="1030" actId="20577"/>
          <ac:spMkLst>
            <pc:docMk/>
            <pc:sldMk cId="2093126948" sldId="280"/>
            <ac:spMk id="15" creationId="{814CA483-E633-9A8F-49CD-220EBEC35C7F}"/>
          </ac:spMkLst>
        </pc:spChg>
      </pc:sldChg>
      <pc:sldChg chg="addSp delSp modSp add mod">
        <pc:chgData name="ALI HAZAR" userId="6459ffa5bb440721" providerId="LiveId" clId="{4BC8B022-71E3-4914-8DDB-9D1520002E10}" dt="2025-10-02T15:52:45.617" v="1050" actId="1076"/>
        <pc:sldMkLst>
          <pc:docMk/>
          <pc:sldMk cId="129644773" sldId="281"/>
        </pc:sldMkLst>
        <pc:spChg chg="mod">
          <ac:chgData name="ALI HAZAR" userId="6459ffa5bb440721" providerId="LiveId" clId="{4BC8B022-71E3-4914-8DDB-9D1520002E10}" dt="2025-09-28T20:23:08.526" v="612" actId="20577"/>
          <ac:spMkLst>
            <pc:docMk/>
            <pc:sldMk cId="129644773" sldId="281"/>
            <ac:spMk id="15" creationId="{D4F22491-C703-7E97-C0BD-654CB8EA39C8}"/>
          </ac:spMkLst>
        </pc:spChg>
        <pc:picChg chg="add mod">
          <ac:chgData name="ALI HAZAR" userId="6459ffa5bb440721" providerId="LiveId" clId="{4BC8B022-71E3-4914-8DDB-9D1520002E10}" dt="2025-10-02T15:52:45.617" v="1050" actId="1076"/>
          <ac:picMkLst>
            <pc:docMk/>
            <pc:sldMk cId="129644773" sldId="281"/>
            <ac:picMk id="5" creationId="{61955360-0AF5-84A0-1975-FDA976E4B3EA}"/>
          </ac:picMkLst>
        </pc:picChg>
        <pc:picChg chg="add mod">
          <ac:chgData name="ALI HAZAR" userId="6459ffa5bb440721" providerId="LiveId" clId="{4BC8B022-71E3-4914-8DDB-9D1520002E10}" dt="2025-09-28T21:43:29.143" v="613" actId="1076"/>
          <ac:picMkLst>
            <pc:docMk/>
            <pc:sldMk cId="129644773" sldId="281"/>
            <ac:picMk id="5124" creationId="{A0F5EF86-C394-3B6C-9D51-65C6867DE837}"/>
          </ac:picMkLst>
        </pc:picChg>
      </pc:sldChg>
      <pc:sldChg chg="addSp delSp modSp add mod">
        <pc:chgData name="ALI HAZAR" userId="6459ffa5bb440721" providerId="LiveId" clId="{4BC8B022-71E3-4914-8DDB-9D1520002E10}" dt="2025-10-02T15:52:07.513" v="1045" actId="1076"/>
        <pc:sldMkLst>
          <pc:docMk/>
          <pc:sldMk cId="2198983940" sldId="282"/>
        </pc:sldMkLst>
        <pc:spChg chg="mod">
          <ac:chgData name="ALI HAZAR" userId="6459ffa5bb440721" providerId="LiveId" clId="{4BC8B022-71E3-4914-8DDB-9D1520002E10}" dt="2025-09-29T21:57:37.245" v="713" actId="20577"/>
          <ac:spMkLst>
            <pc:docMk/>
            <pc:sldMk cId="2198983940" sldId="282"/>
            <ac:spMk id="15" creationId="{7BE193E1-F397-57EE-CC02-A5586E846C5A}"/>
          </ac:spMkLst>
        </pc:spChg>
        <pc:picChg chg="add mod">
          <ac:chgData name="ALI HAZAR" userId="6459ffa5bb440721" providerId="LiveId" clId="{4BC8B022-71E3-4914-8DDB-9D1520002E10}" dt="2025-09-29T21:58:27.336" v="720" actId="1076"/>
          <ac:picMkLst>
            <pc:docMk/>
            <pc:sldMk cId="2198983940" sldId="282"/>
            <ac:picMk id="5" creationId="{2FE4C742-9FF3-3812-33DC-91D498BE6A20}"/>
          </ac:picMkLst>
        </pc:picChg>
        <pc:picChg chg="add mod">
          <ac:chgData name="ALI HAZAR" userId="6459ffa5bb440721" providerId="LiveId" clId="{4BC8B022-71E3-4914-8DDB-9D1520002E10}" dt="2025-10-02T15:52:07.513" v="1045" actId="1076"/>
          <ac:picMkLst>
            <pc:docMk/>
            <pc:sldMk cId="2198983940" sldId="282"/>
            <ac:picMk id="7" creationId="{5B26840A-7BDB-88CA-FED0-165C670832C7}"/>
          </ac:picMkLst>
        </pc:picChg>
      </pc:sldChg>
      <pc:sldChg chg="addSp delSp modSp add mod">
        <pc:chgData name="ALI HAZAR" userId="6459ffa5bb440721" providerId="LiveId" clId="{4BC8B022-71E3-4914-8DDB-9D1520002E10}" dt="2025-10-02T15:50:59.527" v="1040" actId="20577"/>
        <pc:sldMkLst>
          <pc:docMk/>
          <pc:sldMk cId="1137441293" sldId="283"/>
        </pc:sldMkLst>
        <pc:spChg chg="mod">
          <ac:chgData name="ALI HAZAR" userId="6459ffa5bb440721" providerId="LiveId" clId="{4BC8B022-71E3-4914-8DDB-9D1520002E10}" dt="2025-10-02T15:50:59.527" v="1040" actId="20577"/>
          <ac:spMkLst>
            <pc:docMk/>
            <pc:sldMk cId="1137441293" sldId="283"/>
            <ac:spMk id="15" creationId="{F06B4BE4-D9A5-4C8E-3CC0-6AE4C9B25B50}"/>
          </ac:spMkLst>
        </pc:spChg>
        <pc:picChg chg="add mod">
          <ac:chgData name="ALI HAZAR" userId="6459ffa5bb440721" providerId="LiveId" clId="{4BC8B022-71E3-4914-8DDB-9D1520002E10}" dt="2025-09-29T22:03:47.696" v="772" actId="14100"/>
          <ac:picMkLst>
            <pc:docMk/>
            <pc:sldMk cId="1137441293" sldId="283"/>
            <ac:picMk id="3" creationId="{5E0C94A2-76A7-9366-BD32-256C33BFEAC5}"/>
          </ac:picMkLst>
        </pc:picChg>
        <pc:picChg chg="add mod">
          <ac:chgData name="ALI HAZAR" userId="6459ffa5bb440721" providerId="LiveId" clId="{4BC8B022-71E3-4914-8DDB-9D1520002E10}" dt="2025-10-02T15:50:51.370" v="1035" actId="1076"/>
          <ac:picMkLst>
            <pc:docMk/>
            <pc:sldMk cId="1137441293" sldId="283"/>
            <ac:picMk id="8194" creationId="{9E370406-C16E-24BF-FAC7-7A82A684A5A7}"/>
          </ac:picMkLst>
        </pc:picChg>
      </pc:sldChg>
      <pc:sldChg chg="addSp delSp modSp add mod">
        <pc:chgData name="ALI HAZAR" userId="6459ffa5bb440721" providerId="LiveId" clId="{4BC8B022-71E3-4914-8DDB-9D1520002E10}" dt="2025-10-02T19:41:16.146" v="1231" actId="20577"/>
        <pc:sldMkLst>
          <pc:docMk/>
          <pc:sldMk cId="3908445866" sldId="284"/>
        </pc:sldMkLst>
        <pc:spChg chg="mod">
          <ac:chgData name="ALI HAZAR" userId="6459ffa5bb440721" providerId="LiveId" clId="{4BC8B022-71E3-4914-8DDB-9D1520002E10}" dt="2025-10-02T19:41:16.146" v="1231" actId="20577"/>
          <ac:spMkLst>
            <pc:docMk/>
            <pc:sldMk cId="3908445866" sldId="284"/>
            <ac:spMk id="15" creationId="{A4690949-D378-056D-FC39-3D65E8BC04D3}"/>
          </ac:spMkLst>
        </pc:spChg>
        <pc:picChg chg="add mod">
          <ac:chgData name="ALI HAZAR" userId="6459ffa5bb440721" providerId="LiveId" clId="{4BC8B022-71E3-4914-8DDB-9D1520002E10}" dt="2025-10-02T16:22:08.979" v="1120" actId="1076"/>
          <ac:picMkLst>
            <pc:docMk/>
            <pc:sldMk cId="3908445866" sldId="284"/>
            <ac:picMk id="3" creationId="{2DE29C35-2C5B-7E88-8A66-0DE8EB462769}"/>
          </ac:picMkLst>
        </pc:picChg>
        <pc:picChg chg="mod">
          <ac:chgData name="ALI HAZAR" userId="6459ffa5bb440721" providerId="LiveId" clId="{4BC8B022-71E3-4914-8DDB-9D1520002E10}" dt="2025-10-02T16:21:14.211" v="1115" actId="1076"/>
          <ac:picMkLst>
            <pc:docMk/>
            <pc:sldMk cId="3908445866" sldId="284"/>
            <ac:picMk id="19" creationId="{71B720BE-405D-6799-E31A-C7035FAEBEB5}"/>
          </ac:picMkLst>
        </pc:picChg>
        <pc:picChg chg="add mod">
          <ac:chgData name="ALI HAZAR" userId="6459ffa5bb440721" providerId="LiveId" clId="{4BC8B022-71E3-4914-8DDB-9D1520002E10}" dt="2025-10-02T16:21:12.906" v="1114" actId="1076"/>
          <ac:picMkLst>
            <pc:docMk/>
            <pc:sldMk cId="3908445866" sldId="284"/>
            <ac:picMk id="10242" creationId="{BDF88BCD-BD48-8AF7-879F-23D604B8B2B5}"/>
          </ac:picMkLst>
        </pc:picChg>
      </pc:sldChg>
      <pc:sldChg chg="addSp delSp modSp add mod">
        <pc:chgData name="ALI HAZAR" userId="6459ffa5bb440721" providerId="LiveId" clId="{4BC8B022-71E3-4914-8DDB-9D1520002E10}" dt="2025-10-02T16:34:26.192" v="1199" actId="20577"/>
        <pc:sldMkLst>
          <pc:docMk/>
          <pc:sldMk cId="3810562394" sldId="285"/>
        </pc:sldMkLst>
        <pc:spChg chg="mod">
          <ac:chgData name="ALI HAZAR" userId="6459ffa5bb440721" providerId="LiveId" clId="{4BC8B022-71E3-4914-8DDB-9D1520002E10}" dt="2025-10-02T16:34:26.192" v="1199" actId="20577"/>
          <ac:spMkLst>
            <pc:docMk/>
            <pc:sldMk cId="3810562394" sldId="285"/>
            <ac:spMk id="15" creationId="{F5646E8F-7634-CCE2-5D67-23AA9E503FB3}"/>
          </ac:spMkLst>
        </pc:spChg>
        <pc:picChg chg="add mod">
          <ac:chgData name="ALI HAZAR" userId="6459ffa5bb440721" providerId="LiveId" clId="{4BC8B022-71E3-4914-8DDB-9D1520002E10}" dt="2025-10-02T16:34:22.308" v="1194" actId="14100"/>
          <ac:picMkLst>
            <pc:docMk/>
            <pc:sldMk cId="3810562394" sldId="285"/>
            <ac:picMk id="3" creationId="{E44E12E5-8967-F7C8-35EF-53DD02B079EC}"/>
          </ac:picMkLst>
        </pc:picChg>
        <pc:picChg chg="add mod">
          <ac:chgData name="ALI HAZAR" userId="6459ffa5bb440721" providerId="LiveId" clId="{4BC8B022-71E3-4914-8DDB-9D1520002E10}" dt="2025-10-02T16:33:42.347" v="1188" actId="1076"/>
          <ac:picMkLst>
            <pc:docMk/>
            <pc:sldMk cId="3810562394" sldId="285"/>
            <ac:picMk id="13314" creationId="{757EDE81-C91E-A592-1861-4F9B05AC6EA4}"/>
          </ac:picMkLst>
        </pc:picChg>
      </pc:sldChg>
      <pc:sldChg chg="add del">
        <pc:chgData name="ALI HAZAR" userId="6459ffa5bb440721" providerId="LiveId" clId="{4BC8B022-71E3-4914-8DDB-9D1520002E10}" dt="2025-10-02T19:41:02.593" v="1226" actId="47"/>
        <pc:sldMkLst>
          <pc:docMk/>
          <pc:sldMk cId="1555021561" sldId="286"/>
        </pc:sldMkLst>
      </pc:sldChg>
      <pc:sldChg chg="addSp delSp modSp new mod">
        <pc:chgData name="ALI HAZAR" userId="6459ffa5bb440721" providerId="LiveId" clId="{4BC8B022-71E3-4914-8DDB-9D1520002E10}" dt="2025-10-04T20:58:04.222" v="1607" actId="20577"/>
        <pc:sldMkLst>
          <pc:docMk/>
          <pc:sldMk cId="3172217618" sldId="287"/>
        </pc:sldMkLst>
        <pc:spChg chg="add mod">
          <ac:chgData name="ALI HAZAR" userId="6459ffa5bb440721" providerId="LiveId" clId="{4BC8B022-71E3-4914-8DDB-9D1520002E10}" dt="2025-10-04T20:58:04.222" v="1607" actId="20577"/>
          <ac:spMkLst>
            <pc:docMk/>
            <pc:sldMk cId="3172217618" sldId="287"/>
            <ac:spMk id="8" creationId="{3B94527A-3B09-452B-1486-093203AE99EC}"/>
          </ac:spMkLst>
        </pc:spChg>
        <pc:spChg chg="add mod">
          <ac:chgData name="ALI HAZAR" userId="6459ffa5bb440721" providerId="LiveId" clId="{4BC8B022-71E3-4914-8DDB-9D1520002E10}" dt="2025-09-28T19:58:04.999" v="466" actId="20577"/>
          <ac:spMkLst>
            <pc:docMk/>
            <pc:sldMk cId="3172217618" sldId="287"/>
            <ac:spMk id="11" creationId="{92A70B59-3BE7-6DB6-CBC7-918FF30D989F}"/>
          </ac:spMkLst>
        </pc:spChg>
        <pc:picChg chg="add mod ord">
          <ac:chgData name="ALI HAZAR" userId="6459ffa5bb440721" providerId="LiveId" clId="{4BC8B022-71E3-4914-8DDB-9D1520002E10}" dt="2025-09-28T20:00:45.793" v="486" actId="1076"/>
          <ac:picMkLst>
            <pc:docMk/>
            <pc:sldMk cId="3172217618" sldId="287"/>
            <ac:picMk id="5" creationId="{7C0ECB24-42E4-E39D-EEFA-7CEE5319E5A1}"/>
          </ac:picMkLst>
        </pc:picChg>
      </pc:sldChg>
      <pc:sldChg chg="addSp delSp modSp add mod ord">
        <pc:chgData name="ALI HAZAR" userId="6459ffa5bb440721" providerId="LiveId" clId="{4BC8B022-71E3-4914-8DDB-9D1520002E10}" dt="2025-10-04T20:56:14.990" v="1604" actId="20577"/>
        <pc:sldMkLst>
          <pc:docMk/>
          <pc:sldMk cId="3402912259" sldId="288"/>
        </pc:sldMkLst>
        <pc:spChg chg="mod">
          <ac:chgData name="ALI HAZAR" userId="6459ffa5bb440721" providerId="LiveId" clId="{4BC8B022-71E3-4914-8DDB-9D1520002E10}" dt="2025-10-04T20:56:14.990" v="1604" actId="20577"/>
          <ac:spMkLst>
            <pc:docMk/>
            <pc:sldMk cId="3402912259" sldId="288"/>
            <ac:spMk id="8" creationId="{B1C2D40E-2EBE-A8D8-4D8D-D609B1CD8EB8}"/>
          </ac:spMkLst>
        </pc:spChg>
        <pc:spChg chg="add mod">
          <ac:chgData name="ALI HAZAR" userId="6459ffa5bb440721" providerId="LiveId" clId="{4BC8B022-71E3-4914-8DDB-9D1520002E10}" dt="2025-09-28T19:57:36.697" v="428" actId="20577"/>
          <ac:spMkLst>
            <pc:docMk/>
            <pc:sldMk cId="3402912259" sldId="288"/>
            <ac:spMk id="11" creationId="{36933DD5-CDCA-DE4D-2E66-86ED56D7E28F}"/>
          </ac:spMkLst>
        </pc:spChg>
        <pc:picChg chg="add mod">
          <ac:chgData name="ALI HAZAR" userId="6459ffa5bb440721" providerId="LiveId" clId="{4BC8B022-71E3-4914-8DDB-9D1520002E10}" dt="2025-09-28T19:52:25.954" v="395" actId="1076"/>
          <ac:picMkLst>
            <pc:docMk/>
            <pc:sldMk cId="3402912259" sldId="288"/>
            <ac:picMk id="7" creationId="{D71C2C83-0F99-9160-E912-67B9AE0F8FA7}"/>
          </ac:picMkLst>
        </pc:picChg>
      </pc:sldChg>
      <pc:sldChg chg="addSp delSp modSp add mod">
        <pc:chgData name="ALI HAZAR" userId="6459ffa5bb440721" providerId="LiveId" clId="{4BC8B022-71E3-4914-8DDB-9D1520002E10}" dt="2025-10-04T20:58:41.823" v="1624" actId="20577"/>
        <pc:sldMkLst>
          <pc:docMk/>
          <pc:sldMk cId="2003623251" sldId="289"/>
        </pc:sldMkLst>
        <pc:spChg chg="mod">
          <ac:chgData name="ALI HAZAR" userId="6459ffa5bb440721" providerId="LiveId" clId="{4BC8B022-71E3-4914-8DDB-9D1520002E10}" dt="2025-10-04T20:58:41.823" v="1624" actId="20577"/>
          <ac:spMkLst>
            <pc:docMk/>
            <pc:sldMk cId="2003623251" sldId="289"/>
            <ac:spMk id="8" creationId="{DFD7D6D8-CEA5-7049-3660-DAE6F6DBE322}"/>
          </ac:spMkLst>
        </pc:spChg>
        <pc:spChg chg="mod">
          <ac:chgData name="ALI HAZAR" userId="6459ffa5bb440721" providerId="LiveId" clId="{4BC8B022-71E3-4914-8DDB-9D1520002E10}" dt="2025-09-28T20:00:14.025" v="481"/>
          <ac:spMkLst>
            <pc:docMk/>
            <pc:sldMk cId="2003623251" sldId="289"/>
            <ac:spMk id="11" creationId="{4689BDD3-241E-DEBD-D338-53561A8346EC}"/>
          </ac:spMkLst>
        </pc:spChg>
        <pc:picChg chg="add mod">
          <ac:chgData name="ALI HAZAR" userId="6459ffa5bb440721" providerId="LiveId" clId="{4BC8B022-71E3-4914-8DDB-9D1520002E10}" dt="2025-09-28T19:59:30.313" v="471" actId="1076"/>
          <ac:picMkLst>
            <pc:docMk/>
            <pc:sldMk cId="2003623251" sldId="289"/>
            <ac:picMk id="3" creationId="{C2FED8A5-1A3E-733A-B9C1-F1E51F891366}"/>
          </ac:picMkLst>
        </pc:picChg>
      </pc:sldChg>
      <pc:sldChg chg="addSp delSp modSp add mod">
        <pc:chgData name="ALI HAZAR" userId="6459ffa5bb440721" providerId="LiveId" clId="{4BC8B022-71E3-4914-8DDB-9D1520002E10}" dt="2025-10-04T20:53:46.259" v="1548" actId="20577"/>
        <pc:sldMkLst>
          <pc:docMk/>
          <pc:sldMk cId="2797449221" sldId="290"/>
        </pc:sldMkLst>
        <pc:spChg chg="mod">
          <ac:chgData name="ALI HAZAR" userId="6459ffa5bb440721" providerId="LiveId" clId="{4BC8B022-71E3-4914-8DDB-9D1520002E10}" dt="2025-10-04T20:53:46.259" v="1548" actId="20577"/>
          <ac:spMkLst>
            <pc:docMk/>
            <pc:sldMk cId="2797449221" sldId="290"/>
            <ac:spMk id="8" creationId="{869E491A-F4F9-F899-D689-75802C97E603}"/>
          </ac:spMkLst>
        </pc:spChg>
        <pc:spChg chg="mod">
          <ac:chgData name="ALI HAZAR" userId="6459ffa5bb440721" providerId="LiveId" clId="{4BC8B022-71E3-4914-8DDB-9D1520002E10}" dt="2025-09-28T20:05:24.817" v="540" actId="20577"/>
          <ac:spMkLst>
            <pc:docMk/>
            <pc:sldMk cId="2797449221" sldId="290"/>
            <ac:spMk id="11" creationId="{8FA8246D-F7D3-50E5-E424-57F04004CC14}"/>
          </ac:spMkLst>
        </pc:spChg>
        <pc:picChg chg="add mod">
          <ac:chgData name="ALI HAZAR" userId="6459ffa5bb440721" providerId="LiveId" clId="{4BC8B022-71E3-4914-8DDB-9D1520002E10}" dt="2025-09-28T20:05:01.890" v="534" actId="1076"/>
          <ac:picMkLst>
            <pc:docMk/>
            <pc:sldMk cId="2797449221" sldId="290"/>
            <ac:picMk id="3" creationId="{17F876B3-8259-3254-C5F9-306DA50F6428}"/>
          </ac:picMkLst>
        </pc:picChg>
      </pc:sldChg>
      <pc:sldChg chg="addSp delSp modSp add mod">
        <pc:chgData name="ALI HAZAR" userId="6459ffa5bb440721" providerId="LiveId" clId="{4BC8B022-71E3-4914-8DDB-9D1520002E10}" dt="2025-10-04T20:54:59.669" v="1582" actId="20577"/>
        <pc:sldMkLst>
          <pc:docMk/>
          <pc:sldMk cId="2018552388" sldId="291"/>
        </pc:sldMkLst>
        <pc:spChg chg="mod">
          <ac:chgData name="ALI HAZAR" userId="6459ffa5bb440721" providerId="LiveId" clId="{4BC8B022-71E3-4914-8DDB-9D1520002E10}" dt="2025-10-04T20:54:59.669" v="1582" actId="20577"/>
          <ac:spMkLst>
            <pc:docMk/>
            <pc:sldMk cId="2018552388" sldId="291"/>
            <ac:spMk id="8" creationId="{FE27CA13-AE5F-5D08-52B7-17C9B2E8A1DC}"/>
          </ac:spMkLst>
        </pc:spChg>
        <pc:spChg chg="mod">
          <ac:chgData name="ALI HAZAR" userId="6459ffa5bb440721" providerId="LiveId" clId="{4BC8B022-71E3-4914-8DDB-9D1520002E10}" dt="2025-09-28T20:11:51.451" v="568" actId="1076"/>
          <ac:spMkLst>
            <pc:docMk/>
            <pc:sldMk cId="2018552388" sldId="291"/>
            <ac:spMk id="11" creationId="{3B2DD3CC-DD65-5BC7-F404-B35872B6046D}"/>
          </ac:spMkLst>
        </pc:spChg>
        <pc:picChg chg="add mod">
          <ac:chgData name="ALI HAZAR" userId="6459ffa5bb440721" providerId="LiveId" clId="{4BC8B022-71E3-4914-8DDB-9D1520002E10}" dt="2025-10-02T19:38:00.639" v="1222" actId="14100"/>
          <ac:picMkLst>
            <pc:docMk/>
            <pc:sldMk cId="2018552388" sldId="291"/>
            <ac:picMk id="6" creationId="{D568E793-45B2-588F-5EC1-88F16DCFA2FC}"/>
          </ac:picMkLst>
        </pc:picChg>
      </pc:sldChg>
      <pc:sldChg chg="add del">
        <pc:chgData name="ALI HAZAR" userId="6459ffa5bb440721" providerId="LiveId" clId="{4BC8B022-71E3-4914-8DDB-9D1520002E10}" dt="2025-09-28T20:14:35.108" v="585" actId="47"/>
        <pc:sldMkLst>
          <pc:docMk/>
          <pc:sldMk cId="4191793654" sldId="292"/>
        </pc:sldMkLst>
      </pc:sldChg>
      <pc:sldChg chg="add del">
        <pc:chgData name="ALI HAZAR" userId="6459ffa5bb440721" providerId="LiveId" clId="{4BC8B022-71E3-4914-8DDB-9D1520002E10}" dt="2025-09-28T20:14:40.808" v="590" actId="47"/>
        <pc:sldMkLst>
          <pc:docMk/>
          <pc:sldMk cId="2166491097" sldId="293"/>
        </pc:sldMkLst>
      </pc:sldChg>
      <pc:sldChg chg="add del">
        <pc:chgData name="ALI HAZAR" userId="6459ffa5bb440721" providerId="LiveId" clId="{4BC8B022-71E3-4914-8DDB-9D1520002E10}" dt="2025-09-28T20:14:39.917" v="589" actId="47"/>
        <pc:sldMkLst>
          <pc:docMk/>
          <pc:sldMk cId="398812916" sldId="294"/>
        </pc:sldMkLst>
      </pc:sldChg>
      <pc:sldChg chg="add del">
        <pc:chgData name="ALI HAZAR" userId="6459ffa5bb440721" providerId="LiveId" clId="{4BC8B022-71E3-4914-8DDB-9D1520002E10}" dt="2025-09-28T20:14:39.083" v="588" actId="47"/>
        <pc:sldMkLst>
          <pc:docMk/>
          <pc:sldMk cId="2800970786" sldId="295"/>
        </pc:sldMkLst>
      </pc:sldChg>
      <pc:sldChg chg="add del">
        <pc:chgData name="ALI HAZAR" userId="6459ffa5bb440721" providerId="LiveId" clId="{4BC8B022-71E3-4914-8DDB-9D1520002E10}" dt="2025-09-28T20:14:41.991" v="591" actId="47"/>
        <pc:sldMkLst>
          <pc:docMk/>
          <pc:sldMk cId="1540037779" sldId="296"/>
        </pc:sldMkLst>
      </pc:sldChg>
      <pc:sldChg chg="add del">
        <pc:chgData name="ALI HAZAR" userId="6459ffa5bb440721" providerId="LiveId" clId="{4BC8B022-71E3-4914-8DDB-9D1520002E10}" dt="2025-09-28T20:14:36.878" v="586" actId="47"/>
        <pc:sldMkLst>
          <pc:docMk/>
          <pc:sldMk cId="535453922" sldId="297"/>
        </pc:sldMkLst>
      </pc:sldChg>
      <pc:sldChg chg="add del">
        <pc:chgData name="ALI HAZAR" userId="6459ffa5bb440721" providerId="LiveId" clId="{4BC8B022-71E3-4914-8DDB-9D1520002E10}" dt="2025-09-28T20:14:37.944" v="587" actId="47"/>
        <pc:sldMkLst>
          <pc:docMk/>
          <pc:sldMk cId="1262547439" sldId="298"/>
        </pc:sldMkLst>
      </pc:sldChg>
      <pc:sldChg chg="addSp delSp modSp add mod">
        <pc:chgData name="ALI HAZAR" userId="6459ffa5bb440721" providerId="LiveId" clId="{4BC8B022-71E3-4914-8DDB-9D1520002E10}" dt="2025-09-28T21:50:18.096" v="671" actId="1076"/>
        <pc:sldMkLst>
          <pc:docMk/>
          <pc:sldMk cId="76778596" sldId="299"/>
        </pc:sldMkLst>
        <pc:spChg chg="mod">
          <ac:chgData name="ALI HAZAR" userId="6459ffa5bb440721" providerId="LiveId" clId="{4BC8B022-71E3-4914-8DDB-9D1520002E10}" dt="2025-09-28T21:48:39.012" v="655" actId="20577"/>
          <ac:spMkLst>
            <pc:docMk/>
            <pc:sldMk cId="76778596" sldId="299"/>
            <ac:spMk id="12" creationId="{8E8580E4-521C-0092-9BAA-65144D4B3B98}"/>
          </ac:spMkLst>
        </pc:spChg>
        <pc:picChg chg="add mod">
          <ac:chgData name="ALI HAZAR" userId="6459ffa5bb440721" providerId="LiveId" clId="{4BC8B022-71E3-4914-8DDB-9D1520002E10}" dt="2025-09-28T21:43:36.295" v="616" actId="1076"/>
          <ac:picMkLst>
            <pc:docMk/>
            <pc:sldMk cId="76778596" sldId="299"/>
            <ac:picMk id="2" creationId="{0BA83DA9-7120-C18C-C705-626B9C8F5374}"/>
          </ac:picMkLst>
        </pc:picChg>
        <pc:picChg chg="add mod">
          <ac:chgData name="ALI HAZAR" userId="6459ffa5bb440721" providerId="LiveId" clId="{4BC8B022-71E3-4914-8DDB-9D1520002E10}" dt="2025-09-28T21:46:46.600" v="632" actId="14100"/>
          <ac:picMkLst>
            <pc:docMk/>
            <pc:sldMk cId="76778596" sldId="299"/>
            <ac:picMk id="4" creationId="{805539D4-7D64-D561-B89D-322AEC1C7727}"/>
          </ac:picMkLst>
        </pc:picChg>
        <pc:picChg chg="add mod">
          <ac:chgData name="ALI HAZAR" userId="6459ffa5bb440721" providerId="LiveId" clId="{4BC8B022-71E3-4914-8DDB-9D1520002E10}" dt="2025-09-28T21:47:17.391" v="638" actId="14100"/>
          <ac:picMkLst>
            <pc:docMk/>
            <pc:sldMk cId="76778596" sldId="299"/>
            <ac:picMk id="8" creationId="{66C3A20D-6813-D575-E462-62DC695698F7}"/>
          </ac:picMkLst>
        </pc:picChg>
        <pc:picChg chg="add mod">
          <ac:chgData name="ALI HAZAR" userId="6459ffa5bb440721" providerId="LiveId" clId="{4BC8B022-71E3-4914-8DDB-9D1520002E10}" dt="2025-09-28T21:47:44.504" v="644" actId="14100"/>
          <ac:picMkLst>
            <pc:docMk/>
            <pc:sldMk cId="76778596" sldId="299"/>
            <ac:picMk id="13" creationId="{5E14338C-FB83-0A1C-B7DC-82520B383DC8}"/>
          </ac:picMkLst>
        </pc:picChg>
        <pc:picChg chg="add mod">
          <ac:chgData name="ALI HAZAR" userId="6459ffa5bb440721" providerId="LiveId" clId="{4BC8B022-71E3-4914-8DDB-9D1520002E10}" dt="2025-09-28T21:48:12.377" v="650" actId="14100"/>
          <ac:picMkLst>
            <pc:docMk/>
            <pc:sldMk cId="76778596" sldId="299"/>
            <ac:picMk id="16" creationId="{C9B05642-2643-8384-CE90-BBB3E6315156}"/>
          </ac:picMkLst>
        </pc:picChg>
        <pc:picChg chg="add mod">
          <ac:chgData name="ALI HAZAR" userId="6459ffa5bb440721" providerId="LiveId" clId="{4BC8B022-71E3-4914-8DDB-9D1520002E10}" dt="2025-09-28T21:50:18.096" v="671" actId="1076"/>
          <ac:picMkLst>
            <pc:docMk/>
            <pc:sldMk cId="76778596" sldId="299"/>
            <ac:picMk id="18" creationId="{EFC69752-3EA7-B5B4-957D-F1925227EF49}"/>
          </ac:picMkLst>
        </pc:picChg>
      </pc:sldChg>
      <pc:sldChg chg="addSp delSp modSp add mod">
        <pc:chgData name="ALI HAZAR" userId="6459ffa5bb440721" providerId="LiveId" clId="{4BC8B022-71E3-4914-8DDB-9D1520002E10}" dt="2025-09-29T21:58:36.648" v="722" actId="1076"/>
        <pc:sldMkLst>
          <pc:docMk/>
          <pc:sldMk cId="353771305" sldId="300"/>
        </pc:sldMkLst>
        <pc:spChg chg="mod">
          <ac:chgData name="ALI HAZAR" userId="6459ffa5bb440721" providerId="LiveId" clId="{4BC8B022-71E3-4914-8DDB-9D1520002E10}" dt="2025-09-29T21:57:43.114" v="717" actId="20577"/>
          <ac:spMkLst>
            <pc:docMk/>
            <pc:sldMk cId="353771305" sldId="300"/>
            <ac:spMk id="12" creationId="{D99A23D7-326B-1124-B0A7-34E598498C7A}"/>
          </ac:spMkLst>
        </pc:spChg>
        <pc:picChg chg="add mod">
          <ac:chgData name="ALI HAZAR" userId="6459ffa5bb440721" providerId="LiveId" clId="{4BC8B022-71E3-4914-8DDB-9D1520002E10}" dt="2025-09-29T21:54:09.545" v="685" actId="14100"/>
          <ac:picMkLst>
            <pc:docMk/>
            <pc:sldMk cId="353771305" sldId="300"/>
            <ac:picMk id="3" creationId="{D76DA69C-1967-82B0-8A82-5530B82B128A}"/>
          </ac:picMkLst>
        </pc:picChg>
        <pc:picChg chg="add mod">
          <ac:chgData name="ALI HAZAR" userId="6459ffa5bb440721" providerId="LiveId" clId="{4BC8B022-71E3-4914-8DDB-9D1520002E10}" dt="2025-09-29T21:54:58.089" v="691" actId="14100"/>
          <ac:picMkLst>
            <pc:docMk/>
            <pc:sldMk cId="353771305" sldId="300"/>
            <ac:picMk id="6" creationId="{1279AABB-2152-009E-4530-1DC8A6BFFD27}"/>
          </ac:picMkLst>
        </pc:picChg>
        <pc:picChg chg="add mod">
          <ac:chgData name="ALI HAZAR" userId="6459ffa5bb440721" providerId="LiveId" clId="{4BC8B022-71E3-4914-8DDB-9D1520002E10}" dt="2025-09-29T21:55:24.720" v="697" actId="14100"/>
          <ac:picMkLst>
            <pc:docMk/>
            <pc:sldMk cId="353771305" sldId="300"/>
            <ac:picMk id="10" creationId="{BF8C2FA5-F572-95C5-E759-B9B7E4CE43D5}"/>
          </ac:picMkLst>
        </pc:picChg>
        <pc:picChg chg="add mod">
          <ac:chgData name="ALI HAZAR" userId="6459ffa5bb440721" providerId="LiveId" clId="{4BC8B022-71E3-4914-8DDB-9D1520002E10}" dt="2025-09-29T21:56:10.936" v="705" actId="14100"/>
          <ac:picMkLst>
            <pc:docMk/>
            <pc:sldMk cId="353771305" sldId="300"/>
            <ac:picMk id="15" creationId="{54B1C404-4C0D-B671-C46E-ED0707DD3522}"/>
          </ac:picMkLst>
        </pc:picChg>
        <pc:picChg chg="add mod">
          <ac:chgData name="ALI HAZAR" userId="6459ffa5bb440721" providerId="LiveId" clId="{4BC8B022-71E3-4914-8DDB-9D1520002E10}" dt="2025-09-29T21:57:08.520" v="711" actId="1076"/>
          <ac:picMkLst>
            <pc:docMk/>
            <pc:sldMk cId="353771305" sldId="300"/>
            <ac:picMk id="17" creationId="{F659620A-FB18-0D7B-8829-36FB40FDDB9F}"/>
          </ac:picMkLst>
        </pc:picChg>
        <pc:picChg chg="add mod">
          <ac:chgData name="ALI HAZAR" userId="6459ffa5bb440721" providerId="LiveId" clId="{4BC8B022-71E3-4914-8DDB-9D1520002E10}" dt="2025-09-29T21:58:36.648" v="722" actId="1076"/>
          <ac:picMkLst>
            <pc:docMk/>
            <pc:sldMk cId="353771305" sldId="300"/>
            <ac:picMk id="19" creationId="{6E0FFCA5-3569-C913-FCF7-674161036C8C}"/>
          </ac:picMkLst>
        </pc:picChg>
      </pc:sldChg>
      <pc:sldChg chg="addSp delSp modSp add mod">
        <pc:chgData name="ALI HAZAR" userId="6459ffa5bb440721" providerId="LiveId" clId="{4BC8B022-71E3-4914-8DDB-9D1520002E10}" dt="2025-10-04T11:58:04.722" v="1423" actId="20577"/>
        <pc:sldMkLst>
          <pc:docMk/>
          <pc:sldMk cId="4241926677" sldId="301"/>
        </pc:sldMkLst>
        <pc:spChg chg="mod">
          <ac:chgData name="ALI HAZAR" userId="6459ffa5bb440721" providerId="LiveId" clId="{4BC8B022-71E3-4914-8DDB-9D1520002E10}" dt="2025-10-04T11:58:04.722" v="1423" actId="20577"/>
          <ac:spMkLst>
            <pc:docMk/>
            <pc:sldMk cId="4241926677" sldId="301"/>
            <ac:spMk id="12" creationId="{8C14B4A4-3435-71A7-6A94-6A15EDE2EA25}"/>
          </ac:spMkLst>
        </pc:spChg>
        <pc:picChg chg="add mod">
          <ac:chgData name="ALI HAZAR" userId="6459ffa5bb440721" providerId="LiveId" clId="{4BC8B022-71E3-4914-8DDB-9D1520002E10}" dt="2025-09-29T22:02:59.377" v="766" actId="1076"/>
          <ac:picMkLst>
            <pc:docMk/>
            <pc:sldMk cId="4241926677" sldId="301"/>
            <ac:picMk id="21" creationId="{FDD20368-0384-BA4C-84E2-C486ABA7547E}"/>
          </ac:picMkLst>
        </pc:picChg>
        <pc:picChg chg="add mod">
          <ac:chgData name="ALI HAZAR" userId="6459ffa5bb440721" providerId="LiveId" clId="{4BC8B022-71E3-4914-8DDB-9D1520002E10}" dt="2025-09-29T22:03:55.776" v="776" actId="1076"/>
          <ac:picMkLst>
            <pc:docMk/>
            <pc:sldMk cId="4241926677" sldId="301"/>
            <ac:picMk id="23" creationId="{024857A8-430E-496B-AA94-96D2DCF7C4A6}"/>
          </ac:picMkLst>
        </pc:picChg>
        <pc:picChg chg="add mod">
          <ac:chgData name="ALI HAZAR" userId="6459ffa5bb440721" providerId="LiveId" clId="{4BC8B022-71E3-4914-8DDB-9D1520002E10}" dt="2025-10-02T15:55:57.201" v="1065" actId="14100"/>
          <ac:picMkLst>
            <pc:docMk/>
            <pc:sldMk cId="4241926677" sldId="301"/>
            <ac:picMk id="25" creationId="{B0BABCA1-37B0-8CF6-F793-5D7807B03C94}"/>
          </ac:picMkLst>
        </pc:picChg>
        <pc:picChg chg="add mod">
          <ac:chgData name="ALI HAZAR" userId="6459ffa5bb440721" providerId="LiveId" clId="{4BC8B022-71E3-4914-8DDB-9D1520002E10}" dt="2025-10-02T15:56:30.890" v="1073" actId="14100"/>
          <ac:picMkLst>
            <pc:docMk/>
            <pc:sldMk cId="4241926677" sldId="301"/>
            <ac:picMk id="27" creationId="{CB9D5C7E-657C-2D62-C40B-1AB23DEA1AE9}"/>
          </ac:picMkLst>
        </pc:picChg>
        <pc:picChg chg="add mod">
          <ac:chgData name="ALI HAZAR" userId="6459ffa5bb440721" providerId="LiveId" clId="{4BC8B022-71E3-4914-8DDB-9D1520002E10}" dt="2025-10-02T15:57:03.002" v="1079" actId="14100"/>
          <ac:picMkLst>
            <pc:docMk/>
            <pc:sldMk cId="4241926677" sldId="301"/>
            <ac:picMk id="29" creationId="{AB404C8A-D86B-EE8F-34F5-41659CAE7CEC}"/>
          </ac:picMkLst>
        </pc:picChg>
        <pc:picChg chg="add mod">
          <ac:chgData name="ALI HAZAR" userId="6459ffa5bb440721" providerId="LiveId" clId="{4BC8B022-71E3-4914-8DDB-9D1520002E10}" dt="2025-10-02T15:57:53.642" v="1085" actId="14100"/>
          <ac:picMkLst>
            <pc:docMk/>
            <pc:sldMk cId="4241926677" sldId="301"/>
            <ac:picMk id="31" creationId="{1D94DAC4-2960-7C54-11CE-B30EC3DBC7C4}"/>
          </ac:picMkLst>
        </pc:picChg>
      </pc:sldChg>
      <pc:sldChg chg="addSp delSp modSp add mod">
        <pc:chgData name="ALI HAZAR" userId="6459ffa5bb440721" providerId="LiveId" clId="{4BC8B022-71E3-4914-8DDB-9D1520002E10}" dt="2025-10-02T16:31:09.523" v="1164" actId="1076"/>
        <pc:sldMkLst>
          <pc:docMk/>
          <pc:sldMk cId="1400049904" sldId="302"/>
        </pc:sldMkLst>
        <pc:spChg chg="mod">
          <ac:chgData name="ALI HAZAR" userId="6459ffa5bb440721" providerId="LiveId" clId="{4BC8B022-71E3-4914-8DDB-9D1520002E10}" dt="2025-10-02T16:22:16.961" v="1125" actId="20577"/>
          <ac:spMkLst>
            <pc:docMk/>
            <pc:sldMk cId="1400049904" sldId="302"/>
            <ac:spMk id="12" creationId="{6B10FADF-419F-6E79-D4D2-0E3E4AF13AF7}"/>
          </ac:spMkLst>
        </pc:spChg>
        <pc:picChg chg="add mod">
          <ac:chgData name="ALI HAZAR" userId="6459ffa5bb440721" providerId="LiveId" clId="{4BC8B022-71E3-4914-8DDB-9D1520002E10}" dt="2025-10-02T16:31:06.459" v="1163" actId="1076"/>
          <ac:picMkLst>
            <pc:docMk/>
            <pc:sldMk cId="1400049904" sldId="302"/>
            <ac:picMk id="3" creationId="{3BE44741-0B6F-BC3C-5C52-FC9FD6770F14}"/>
          </ac:picMkLst>
        </pc:picChg>
        <pc:picChg chg="add mod">
          <ac:chgData name="ALI HAZAR" userId="6459ffa5bb440721" providerId="LiveId" clId="{4BC8B022-71E3-4914-8DDB-9D1520002E10}" dt="2025-10-02T16:28:37.595" v="1141" actId="14100"/>
          <ac:picMkLst>
            <pc:docMk/>
            <pc:sldMk cId="1400049904" sldId="302"/>
            <ac:picMk id="6" creationId="{7F473E20-79AA-A93D-0098-897F1802D2CC}"/>
          </ac:picMkLst>
        </pc:picChg>
        <pc:picChg chg="add mod">
          <ac:chgData name="ALI HAZAR" userId="6459ffa5bb440721" providerId="LiveId" clId="{4BC8B022-71E3-4914-8DDB-9D1520002E10}" dt="2025-10-02T16:29:45.372" v="1149" actId="14100"/>
          <ac:picMkLst>
            <pc:docMk/>
            <pc:sldMk cId="1400049904" sldId="302"/>
            <ac:picMk id="10" creationId="{4724AF40-9F22-2543-0F20-AB31FAE959AD}"/>
          </ac:picMkLst>
        </pc:picChg>
        <pc:picChg chg="add mod">
          <ac:chgData name="ALI HAZAR" userId="6459ffa5bb440721" providerId="LiveId" clId="{4BC8B022-71E3-4914-8DDB-9D1520002E10}" dt="2025-10-02T16:30:19.844" v="1155" actId="14100"/>
          <ac:picMkLst>
            <pc:docMk/>
            <pc:sldMk cId="1400049904" sldId="302"/>
            <ac:picMk id="15" creationId="{A0099684-CDD2-4736-8E76-9809490B8389}"/>
          </ac:picMkLst>
        </pc:picChg>
        <pc:picChg chg="add mod">
          <ac:chgData name="ALI HAZAR" userId="6459ffa5bb440721" providerId="LiveId" clId="{4BC8B022-71E3-4914-8DDB-9D1520002E10}" dt="2025-10-02T16:30:52.349" v="1160" actId="14100"/>
          <ac:picMkLst>
            <pc:docMk/>
            <pc:sldMk cId="1400049904" sldId="302"/>
            <ac:picMk id="17" creationId="{5A29333F-496D-7B63-630B-711694F15137}"/>
          </ac:picMkLst>
        </pc:picChg>
        <pc:picChg chg="add mod">
          <ac:chgData name="ALI HAZAR" userId="6459ffa5bb440721" providerId="LiveId" clId="{4BC8B022-71E3-4914-8DDB-9D1520002E10}" dt="2025-10-02T16:31:09.523" v="1164" actId="1076"/>
          <ac:picMkLst>
            <pc:docMk/>
            <pc:sldMk cId="1400049904" sldId="302"/>
            <ac:picMk id="18" creationId="{1FD34BD8-FC72-66A3-1028-2D7346166FE1}"/>
          </ac:picMkLst>
        </pc:picChg>
      </pc:sldChg>
      <pc:sldChg chg="addSp delSp modSp add mod">
        <pc:chgData name="ALI HAZAR" userId="6459ffa5bb440721" providerId="LiveId" clId="{4BC8B022-71E3-4914-8DDB-9D1520002E10}" dt="2025-10-02T19:37:21.510" v="1217" actId="14100"/>
        <pc:sldMkLst>
          <pc:docMk/>
          <pc:sldMk cId="1303156934" sldId="303"/>
        </pc:sldMkLst>
        <pc:spChg chg="mod">
          <ac:chgData name="ALI HAZAR" userId="6459ffa5bb440721" providerId="LiveId" clId="{4BC8B022-71E3-4914-8DDB-9D1520002E10}" dt="2025-10-02T16:33:30.716" v="1184" actId="20577"/>
          <ac:spMkLst>
            <pc:docMk/>
            <pc:sldMk cId="1303156934" sldId="303"/>
            <ac:spMk id="12" creationId="{5FB15ED3-A790-7B8A-9209-432F33D7966A}"/>
          </ac:spMkLst>
        </pc:spChg>
        <pc:picChg chg="add mod">
          <ac:chgData name="ALI HAZAR" userId="6459ffa5bb440721" providerId="LiveId" clId="{4BC8B022-71E3-4914-8DDB-9D1520002E10}" dt="2025-10-02T16:33:19.507" v="1178" actId="1076"/>
          <ac:picMkLst>
            <pc:docMk/>
            <pc:sldMk cId="1303156934" sldId="303"/>
            <ac:picMk id="4" creationId="{D6205FC4-D405-26E6-DA8C-148A2205ECE8}"/>
          </ac:picMkLst>
        </pc:picChg>
        <pc:picChg chg="add mod">
          <ac:chgData name="ALI HAZAR" userId="6459ffa5bb440721" providerId="LiveId" clId="{4BC8B022-71E3-4914-8DDB-9D1520002E10}" dt="2025-10-02T19:35:20.439" v="1207" actId="1076"/>
          <ac:picMkLst>
            <pc:docMk/>
            <pc:sldMk cId="1303156934" sldId="303"/>
            <ac:picMk id="8" creationId="{7E39EA3B-CFFC-CB9C-8474-3F50ECB8C0ED}"/>
          </ac:picMkLst>
        </pc:picChg>
        <pc:picChg chg="add mod">
          <ac:chgData name="ALI HAZAR" userId="6459ffa5bb440721" providerId="LiveId" clId="{4BC8B022-71E3-4914-8DDB-9D1520002E10}" dt="2025-10-02T19:37:13.152" v="1215" actId="1076"/>
          <ac:picMkLst>
            <pc:docMk/>
            <pc:sldMk cId="1303156934" sldId="303"/>
            <ac:picMk id="13" creationId="{1FF1FAA3-CB09-82FF-4B37-24367EE1283D}"/>
          </ac:picMkLst>
        </pc:picChg>
        <pc:picChg chg="add mod">
          <ac:chgData name="ALI HAZAR" userId="6459ffa5bb440721" providerId="LiveId" clId="{4BC8B022-71E3-4914-8DDB-9D1520002E10}" dt="2025-10-02T19:37:21.510" v="1217" actId="14100"/>
          <ac:picMkLst>
            <pc:docMk/>
            <pc:sldMk cId="1303156934" sldId="303"/>
            <ac:picMk id="11266" creationId="{ADB81E2B-3EFB-A1E7-33D4-9887200B08F7}"/>
          </ac:picMkLst>
        </pc:picChg>
      </pc:sldChg>
      <pc:sldChg chg="add del">
        <pc:chgData name="ALI HAZAR" userId="6459ffa5bb440721" providerId="LiveId" clId="{4BC8B022-71E3-4914-8DDB-9D1520002E10}" dt="2025-10-02T19:40:59.747" v="1225" actId="47"/>
        <pc:sldMkLst>
          <pc:docMk/>
          <pc:sldMk cId="3920253772" sldId="304"/>
        </pc:sldMkLst>
      </pc:sldChg>
      <pc:sldChg chg="add del">
        <pc:chgData name="ALI HAZAR" userId="6459ffa5bb440721" providerId="LiveId" clId="{4BC8B022-71E3-4914-8DDB-9D1520002E10}" dt="2025-10-02T19:40:55.472" v="1223" actId="47"/>
        <pc:sldMkLst>
          <pc:docMk/>
          <pc:sldMk cId="2402760938" sldId="305"/>
        </pc:sldMkLst>
      </pc:sldChg>
      <pc:sldChg chg="addSp delSp modSp add mod">
        <pc:chgData name="ALI HAZAR" userId="6459ffa5bb440721" providerId="LiveId" clId="{4BC8B022-71E3-4914-8DDB-9D1520002E10}" dt="2025-10-02T15:48:10.265" v="1025" actId="1076"/>
        <pc:sldMkLst>
          <pc:docMk/>
          <pc:sldMk cId="2736570888" sldId="306"/>
        </pc:sldMkLst>
        <pc:spChg chg="mod">
          <ac:chgData name="ALI HAZAR" userId="6459ffa5bb440721" providerId="LiveId" clId="{4BC8B022-71E3-4914-8DDB-9D1520002E10}" dt="2025-10-02T15:45:51.853" v="986"/>
          <ac:spMkLst>
            <pc:docMk/>
            <pc:sldMk cId="2736570888" sldId="306"/>
            <ac:spMk id="2" creationId="{CE9C147D-B0CF-E656-2DBD-40CA2DC71524}"/>
          </ac:spMkLst>
        </pc:spChg>
        <pc:spChg chg="add mod">
          <ac:chgData name="ALI HAZAR" userId="6459ffa5bb440721" providerId="LiveId" clId="{4BC8B022-71E3-4914-8DDB-9D1520002E10}" dt="2025-10-02T15:48:00.634" v="1021" actId="20577"/>
          <ac:spMkLst>
            <pc:docMk/>
            <pc:sldMk cId="2736570888" sldId="306"/>
            <ac:spMk id="4" creationId="{A533647C-9A6D-5EB0-268C-FE14F1C3DAF6}"/>
          </ac:spMkLst>
        </pc:spChg>
        <pc:picChg chg="add mod">
          <ac:chgData name="ALI HAZAR" userId="6459ffa5bb440721" providerId="LiveId" clId="{4BC8B022-71E3-4914-8DDB-9D1520002E10}" dt="2025-10-02T15:48:10.265" v="1025" actId="1076"/>
          <ac:picMkLst>
            <pc:docMk/>
            <pc:sldMk cId="2736570888" sldId="306"/>
            <ac:picMk id="8" creationId="{0607D0CB-29EE-28A5-3FD8-55AFEC5CAA0E}"/>
          </ac:picMkLst>
        </pc:picChg>
      </pc:sldChg>
      <pc:sldChg chg="addSp delSp modSp add del mod">
        <pc:chgData name="ALI HAZAR" userId="6459ffa5bb440721" providerId="LiveId" clId="{4BC8B022-71E3-4914-8DDB-9D1520002E10}" dt="2025-10-04T11:58:40.169" v="1426" actId="47"/>
        <pc:sldMkLst>
          <pc:docMk/>
          <pc:sldMk cId="3729861226" sldId="307"/>
        </pc:sldMkLst>
      </pc:sldChg>
      <pc:sldChg chg="addSp delSp modSp new mod">
        <pc:chgData name="ALI HAZAR" userId="6459ffa5bb440721" providerId="LiveId" clId="{4BC8B022-71E3-4914-8DDB-9D1520002E10}" dt="2025-10-02T19:59:31.487" v="1281" actId="20577"/>
        <pc:sldMkLst>
          <pc:docMk/>
          <pc:sldMk cId="4220890516" sldId="308"/>
        </pc:sldMkLst>
        <pc:spChg chg="mod">
          <ac:chgData name="ALI HAZAR" userId="6459ffa5bb440721" providerId="LiveId" clId="{4BC8B022-71E3-4914-8DDB-9D1520002E10}" dt="2025-10-02T19:59:31.487" v="1281" actId="20577"/>
          <ac:spMkLst>
            <pc:docMk/>
            <pc:sldMk cId="4220890516" sldId="308"/>
            <ac:spMk id="2" creationId="{E4B50784-6865-D313-1CB9-6C68871DFA6E}"/>
          </ac:spMkLst>
        </pc:spChg>
        <pc:picChg chg="add mod ord">
          <ac:chgData name="ALI HAZAR" userId="6459ffa5bb440721" providerId="LiveId" clId="{4BC8B022-71E3-4914-8DDB-9D1520002E10}" dt="2025-10-02T19:59:21.289" v="1260" actId="1076"/>
          <ac:picMkLst>
            <pc:docMk/>
            <pc:sldMk cId="4220890516" sldId="308"/>
            <ac:picMk id="5" creationId="{E8C24F73-2091-81B0-906F-01CCD13B6E11}"/>
          </ac:picMkLst>
        </pc:picChg>
      </pc:sldChg>
      <pc:sldChg chg="addSp delSp modSp add del mod">
        <pc:chgData name="ALI HAZAR" userId="6459ffa5bb440721" providerId="LiveId" clId="{4BC8B022-71E3-4914-8DDB-9D1520002E10}" dt="2025-10-04T11:58:27.452" v="1424" actId="47"/>
        <pc:sldMkLst>
          <pc:docMk/>
          <pc:sldMk cId="3692636313" sldId="309"/>
        </pc:sldMkLst>
      </pc:sldChg>
      <pc:sldChg chg="add del">
        <pc:chgData name="ALI HAZAR" userId="6459ffa5bb440721" providerId="LiveId" clId="{4BC8B022-71E3-4914-8DDB-9D1520002E10}" dt="2025-10-02T20:02:40.610" v="1285"/>
        <pc:sldMkLst>
          <pc:docMk/>
          <pc:sldMk cId="437983502" sldId="310"/>
        </pc:sldMkLst>
      </pc:sldChg>
      <pc:sldChg chg="add del">
        <pc:chgData name="ALI HAZAR" userId="6459ffa5bb440721" providerId="LiveId" clId="{4BC8B022-71E3-4914-8DDB-9D1520002E10}" dt="2025-10-02T20:02:52.783" v="1287"/>
        <pc:sldMkLst>
          <pc:docMk/>
          <pc:sldMk cId="995530084" sldId="310"/>
        </pc:sldMkLst>
      </pc:sldChg>
      <pc:sldChg chg="addSp delSp modSp add del mod">
        <pc:chgData name="ALI HAZAR" userId="6459ffa5bb440721" providerId="LiveId" clId="{4BC8B022-71E3-4914-8DDB-9D1520002E10}" dt="2025-10-04T11:58:28.820" v="1425" actId="47"/>
        <pc:sldMkLst>
          <pc:docMk/>
          <pc:sldMk cId="2373567932" sldId="310"/>
        </pc:sldMkLst>
      </pc:sldChg>
      <pc:sldChg chg="addSp delSp modSp add mod">
        <pc:chgData name="ALI HAZAR" userId="6459ffa5bb440721" providerId="LiveId" clId="{4BC8B022-71E3-4914-8DDB-9D1520002E10}" dt="2025-10-02T20:12:18.272" v="1309" actId="20577"/>
        <pc:sldMkLst>
          <pc:docMk/>
          <pc:sldMk cId="3968797905" sldId="311"/>
        </pc:sldMkLst>
        <pc:spChg chg="mod">
          <ac:chgData name="ALI HAZAR" userId="6459ffa5bb440721" providerId="LiveId" clId="{4BC8B022-71E3-4914-8DDB-9D1520002E10}" dt="2025-10-02T20:12:18.272" v="1309" actId="20577"/>
          <ac:spMkLst>
            <pc:docMk/>
            <pc:sldMk cId="3968797905" sldId="311"/>
            <ac:spMk id="2" creationId="{E0C70B79-A117-8AF2-A1CF-16AE4C4915E8}"/>
          </ac:spMkLst>
        </pc:spChg>
        <pc:picChg chg="add mod">
          <ac:chgData name="ALI HAZAR" userId="6459ffa5bb440721" providerId="LiveId" clId="{4BC8B022-71E3-4914-8DDB-9D1520002E10}" dt="2025-10-02T20:12:15.627" v="1305" actId="1076"/>
          <ac:picMkLst>
            <pc:docMk/>
            <pc:sldMk cId="3968797905" sldId="311"/>
            <ac:picMk id="4" creationId="{67413222-959E-3463-F7F9-CE6231EB7C12}"/>
          </ac:picMkLst>
        </pc:picChg>
      </pc:sldChg>
      <pc:sldChg chg="addSp delSp modSp add mod">
        <pc:chgData name="ALI HAZAR" userId="6459ffa5bb440721" providerId="LiveId" clId="{4BC8B022-71E3-4914-8DDB-9D1520002E10}" dt="2025-10-02T20:28:28.356" v="1373" actId="22"/>
        <pc:sldMkLst>
          <pc:docMk/>
          <pc:sldMk cId="3386246032" sldId="312"/>
        </pc:sldMkLst>
        <pc:spChg chg="mod">
          <ac:chgData name="ALI HAZAR" userId="6459ffa5bb440721" providerId="LiveId" clId="{4BC8B022-71E3-4914-8DDB-9D1520002E10}" dt="2025-10-02T20:25:02.450" v="1320" actId="20577"/>
          <ac:spMkLst>
            <pc:docMk/>
            <pc:sldMk cId="3386246032" sldId="312"/>
            <ac:spMk id="2" creationId="{A816AB01-EF48-A33D-76B3-4A0DC566CEA2}"/>
          </ac:spMkLst>
        </pc:spChg>
        <pc:spChg chg="add mod">
          <ac:chgData name="ALI HAZAR" userId="6459ffa5bb440721" providerId="LiveId" clId="{4BC8B022-71E3-4914-8DDB-9D1520002E10}" dt="2025-10-02T20:28:14.914" v="1369" actId="255"/>
          <ac:spMkLst>
            <pc:docMk/>
            <pc:sldMk cId="3386246032" sldId="312"/>
            <ac:spMk id="7" creationId="{5C00B29E-8C08-C96D-A1E3-97EE7BD78A73}"/>
          </ac:spMkLst>
        </pc:spChg>
        <pc:picChg chg="add mod">
          <ac:chgData name="ALI HAZAR" userId="6459ffa5bb440721" providerId="LiveId" clId="{4BC8B022-71E3-4914-8DDB-9D1520002E10}" dt="2025-10-02T20:27:58.971" v="1367" actId="1076"/>
          <ac:picMkLst>
            <pc:docMk/>
            <pc:sldMk cId="3386246032" sldId="312"/>
            <ac:picMk id="5" creationId="{62AFA116-021F-82EA-4BFA-3277A0D0DDD2}"/>
          </ac:picMkLst>
        </pc:picChg>
        <pc:picChg chg="add mod">
          <ac:chgData name="ALI HAZAR" userId="6459ffa5bb440721" providerId="LiveId" clId="{4BC8B022-71E3-4914-8DDB-9D1520002E10}" dt="2025-10-02T20:28:01.994" v="1368" actId="1076"/>
          <ac:picMkLst>
            <pc:docMk/>
            <pc:sldMk cId="3386246032" sldId="312"/>
            <ac:picMk id="9" creationId="{7BE3BBF0-0A15-EA2E-EE83-44660C5E95D7}"/>
          </ac:picMkLst>
        </pc:picChg>
      </pc:sldChg>
      <pc:sldChg chg="modSp add del mod">
        <pc:chgData name="ALI HAZAR" userId="6459ffa5bb440721" providerId="LiveId" clId="{4BC8B022-71E3-4914-8DDB-9D1520002E10}" dt="2025-10-02T20:28:20.986" v="1370" actId="47"/>
        <pc:sldMkLst>
          <pc:docMk/>
          <pc:sldMk cId="3503079374" sldId="313"/>
        </pc:sldMkLst>
      </pc:sldChg>
      <pc:sldChg chg="addSp delSp modSp add mod">
        <pc:chgData name="ALI HAZAR" userId="6459ffa5bb440721" providerId="LiveId" clId="{4BC8B022-71E3-4914-8DDB-9D1520002E10}" dt="2025-10-02T20:38:02.411" v="1418" actId="1076"/>
        <pc:sldMkLst>
          <pc:docMk/>
          <pc:sldMk cId="3962902387" sldId="313"/>
        </pc:sldMkLst>
        <pc:spChg chg="mod">
          <ac:chgData name="ALI HAZAR" userId="6459ffa5bb440721" providerId="LiveId" clId="{4BC8B022-71E3-4914-8DDB-9D1520002E10}" dt="2025-10-02T20:28:37.671" v="1377" actId="20577"/>
          <ac:spMkLst>
            <pc:docMk/>
            <pc:sldMk cId="3962902387" sldId="313"/>
            <ac:spMk id="7" creationId="{8660317F-9FBB-3A2D-C602-1B31FA69E45A}"/>
          </ac:spMkLst>
        </pc:spChg>
        <pc:picChg chg="add mod">
          <ac:chgData name="ALI HAZAR" userId="6459ffa5bb440721" providerId="LiveId" clId="{4BC8B022-71E3-4914-8DDB-9D1520002E10}" dt="2025-10-02T20:30:00.531" v="1392" actId="1076"/>
          <ac:picMkLst>
            <pc:docMk/>
            <pc:sldMk cId="3962902387" sldId="313"/>
            <ac:picMk id="4" creationId="{2693DD13-C31F-0B64-1D63-78F15BBA85E3}"/>
          </ac:picMkLst>
        </pc:picChg>
        <pc:picChg chg="add mod">
          <ac:chgData name="ALI HAZAR" userId="6459ffa5bb440721" providerId="LiveId" clId="{4BC8B022-71E3-4914-8DDB-9D1520002E10}" dt="2025-10-02T20:38:02.411" v="1418" actId="1076"/>
          <ac:picMkLst>
            <pc:docMk/>
            <pc:sldMk cId="3962902387" sldId="313"/>
            <ac:picMk id="11" creationId="{ADE9B428-3C50-8DD9-F02B-A8F9276FE51D}"/>
          </ac:picMkLst>
        </pc:picChg>
      </pc:sldChg>
      <pc:sldChg chg="addSp delSp modSp add mod">
        <pc:chgData name="ALI HAZAR" userId="6459ffa5bb440721" providerId="LiveId" clId="{4BC8B022-71E3-4914-8DDB-9D1520002E10}" dt="2025-10-02T20:36:43.179" v="1414" actId="1076"/>
        <pc:sldMkLst>
          <pc:docMk/>
          <pc:sldMk cId="1271016461" sldId="314"/>
        </pc:sldMkLst>
        <pc:spChg chg="mod">
          <ac:chgData name="ALI HAZAR" userId="6459ffa5bb440721" providerId="LiveId" clId="{4BC8B022-71E3-4914-8DDB-9D1520002E10}" dt="2025-10-02T20:28:43.986" v="1384" actId="20577"/>
          <ac:spMkLst>
            <pc:docMk/>
            <pc:sldMk cId="1271016461" sldId="314"/>
            <ac:spMk id="7" creationId="{8B777C09-E317-D1E1-2089-D46A7E0BE2A1}"/>
          </ac:spMkLst>
        </pc:spChg>
        <pc:picChg chg="add mod">
          <ac:chgData name="ALI HAZAR" userId="6459ffa5bb440721" providerId="LiveId" clId="{4BC8B022-71E3-4914-8DDB-9D1520002E10}" dt="2025-10-02T20:33:30.363" v="1404" actId="1076"/>
          <ac:picMkLst>
            <pc:docMk/>
            <pc:sldMk cId="1271016461" sldId="314"/>
            <ac:picMk id="4" creationId="{FE265B3B-D953-F0F0-761D-670EAB9CA4D7}"/>
          </ac:picMkLst>
        </pc:picChg>
        <pc:picChg chg="add mod">
          <ac:chgData name="ALI HAZAR" userId="6459ffa5bb440721" providerId="LiveId" clId="{4BC8B022-71E3-4914-8DDB-9D1520002E10}" dt="2025-10-02T20:36:43.179" v="1414" actId="1076"/>
          <ac:picMkLst>
            <pc:docMk/>
            <pc:sldMk cId="1271016461" sldId="314"/>
            <ac:picMk id="11" creationId="{D5392439-033F-DC7C-1F5E-F997953E7526}"/>
          </ac:picMkLst>
        </pc:picChg>
      </pc:sldChg>
      <pc:sldChg chg="modSp add del mod">
        <pc:chgData name="ALI HAZAR" userId="6459ffa5bb440721" providerId="LiveId" clId="{4BC8B022-71E3-4914-8DDB-9D1520002E10}" dt="2025-10-02T20:28:22.123" v="1371" actId="47"/>
        <pc:sldMkLst>
          <pc:docMk/>
          <pc:sldMk cId="2232712643" sldId="314"/>
        </pc:sldMkLst>
      </pc:sldChg>
      <pc:sldChg chg="add del">
        <pc:chgData name="ALI HAZAR" userId="6459ffa5bb440721" providerId="LiveId" clId="{4BC8B022-71E3-4914-8DDB-9D1520002E10}" dt="2025-10-02T20:24:49.729" v="1317"/>
        <pc:sldMkLst>
          <pc:docMk/>
          <pc:sldMk cId="4229184969" sldId="3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2B7A-90EE-3D33-AF3C-65C7AACAD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C6C0885-5269-D6A3-15FA-B803E3E47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B79A527-CEBA-9275-DFBB-84E8A977350A}"/>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5" name="Footer Placeholder 4">
            <a:extLst>
              <a:ext uri="{FF2B5EF4-FFF2-40B4-BE49-F238E27FC236}">
                <a16:creationId xmlns:a16="http://schemas.microsoft.com/office/drawing/2014/main" id="{85E72D3C-4445-0122-049C-61E591A4771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ECD83DF-821E-5EF2-B78D-F5026B5098F9}"/>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6389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E0A4-BBC7-5FBF-17FB-247DF01F757D}"/>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87DD921-E436-896A-C2EE-FEA1DFA37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7C20799-DA30-6351-4FD2-E7EC9CCF79FF}"/>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5" name="Footer Placeholder 4">
            <a:extLst>
              <a:ext uri="{FF2B5EF4-FFF2-40B4-BE49-F238E27FC236}">
                <a16:creationId xmlns:a16="http://schemas.microsoft.com/office/drawing/2014/main" id="{3E1B15DF-6F91-581E-0DA2-8452C389AB6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09046ED-482E-BE09-D9F0-41C6F1A6D1C2}"/>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1905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CA2C6-F00D-BC61-2428-DD04602310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6FA3959-52CD-0A82-8B5C-EF8D6F580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EE7D260-8252-C4D7-79D2-6B49F748A15F}"/>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5" name="Footer Placeholder 4">
            <a:extLst>
              <a:ext uri="{FF2B5EF4-FFF2-40B4-BE49-F238E27FC236}">
                <a16:creationId xmlns:a16="http://schemas.microsoft.com/office/drawing/2014/main" id="{09D421E0-0219-C6FD-6836-F74AC67FAA5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CAE53B5-F880-950A-9952-D62B474A74D5}"/>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8515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A399-D162-E0B9-587A-D2AAE2BCE93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277DBA8-71EE-EAC8-724F-AF589B0D5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3B794E2-EE6D-1607-9713-A18D63B59D0F}"/>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5" name="Footer Placeholder 4">
            <a:extLst>
              <a:ext uri="{FF2B5EF4-FFF2-40B4-BE49-F238E27FC236}">
                <a16:creationId xmlns:a16="http://schemas.microsoft.com/office/drawing/2014/main" id="{7CDE201D-2D7F-F159-DE4F-F86B2B79632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E4E5852-ACAC-D527-9F0B-B206F257F3B6}"/>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254875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6E0B-A478-787A-63AC-34AB3FBD0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C2BFFE50-4B56-FC9F-9787-E8E9E876F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E6228-C1CD-EEF7-E072-2B5E3BB4CA6F}"/>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5" name="Footer Placeholder 4">
            <a:extLst>
              <a:ext uri="{FF2B5EF4-FFF2-40B4-BE49-F238E27FC236}">
                <a16:creationId xmlns:a16="http://schemas.microsoft.com/office/drawing/2014/main" id="{DE284052-6B63-3775-DDAB-DF575EC24D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6816D6F-DDC6-1D75-C22B-ADB8114A112A}"/>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408925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E46E-157E-2ABE-C330-4406178E84E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DB45223-4105-14E7-976A-71160252E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642C19D5-F206-626F-E1D8-1FC0C0ECD1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72D88D7D-D9F7-1082-1E48-42212FD8F563}"/>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6" name="Footer Placeholder 5">
            <a:extLst>
              <a:ext uri="{FF2B5EF4-FFF2-40B4-BE49-F238E27FC236}">
                <a16:creationId xmlns:a16="http://schemas.microsoft.com/office/drawing/2014/main" id="{EF4A6394-507B-B4CC-9829-0E74A3A0D96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9FEAA4B-5B9E-EDFA-5416-5AD6B58C9527}"/>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278610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70B-FA18-F474-B5E9-1BDC7BC494E6}"/>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2C417A4-B6A6-B1AF-DA1A-B34FC97E7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00E3A-F5CE-6B80-9BE2-3BB1CD6A8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74F683DA-F5D8-3DDE-E4DF-6B435B3E6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E732B-A3CE-73B9-F3E4-F2DC5C51C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E07A186-2F80-2CAD-E7FD-AD12CADCC1AD}"/>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8" name="Footer Placeholder 7">
            <a:extLst>
              <a:ext uri="{FF2B5EF4-FFF2-40B4-BE49-F238E27FC236}">
                <a16:creationId xmlns:a16="http://schemas.microsoft.com/office/drawing/2014/main" id="{D68394FC-862F-6CE8-EDB3-D3E5E11AAF3D}"/>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8FB8DEFC-511C-A60F-1BEC-F1C20C6FC896}"/>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0390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92F8-906C-9FAD-B00E-FCBB60E2182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2ED531A-EE3C-2A6A-2C52-12EA05E72A99}"/>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4" name="Footer Placeholder 3">
            <a:extLst>
              <a:ext uri="{FF2B5EF4-FFF2-40B4-BE49-F238E27FC236}">
                <a16:creationId xmlns:a16="http://schemas.microsoft.com/office/drawing/2014/main" id="{47C0C971-86DE-39C3-1FF9-63E83D56488D}"/>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9E1BD0B7-62E3-3E86-BBA6-0FBCC558F0F2}"/>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88906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BBB2B-91F5-8281-37A1-43C47DA9E8BD}"/>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3" name="Footer Placeholder 2">
            <a:extLst>
              <a:ext uri="{FF2B5EF4-FFF2-40B4-BE49-F238E27FC236}">
                <a16:creationId xmlns:a16="http://schemas.microsoft.com/office/drawing/2014/main" id="{9F32F49A-C869-4608-1D56-E9CB855A549E}"/>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AB82AA0E-54B0-18BE-B77A-28CC386E88BF}"/>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5107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F3AE-174C-2962-94D1-15CF6EDEB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DCCF4925-1469-FD6F-744D-EF5B1E48F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1E68B65-8B88-2E5E-B746-AD3A1AE03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8A391-62E2-13DD-6A56-ECECA5E7F81E}"/>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6" name="Footer Placeholder 5">
            <a:extLst>
              <a:ext uri="{FF2B5EF4-FFF2-40B4-BE49-F238E27FC236}">
                <a16:creationId xmlns:a16="http://schemas.microsoft.com/office/drawing/2014/main" id="{0B3D1B28-3814-75C1-0EF3-597DBF47F88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F081641-E622-346A-0481-5C575E7040EB}"/>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842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CFB5-5009-21B9-C268-A7D65B03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998EE761-6D48-B500-65BA-951FEE1CB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8896C29B-4579-089C-3A91-78CD47C1A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800D5-3060-EFE8-97B6-FAFFBD5635B5}"/>
              </a:ext>
            </a:extLst>
          </p:cNvPr>
          <p:cNvSpPr>
            <a:spLocks noGrp="1"/>
          </p:cNvSpPr>
          <p:nvPr>
            <p:ph type="dt" sz="half" idx="10"/>
          </p:nvPr>
        </p:nvSpPr>
        <p:spPr/>
        <p:txBody>
          <a:bodyPr/>
          <a:lstStyle/>
          <a:p>
            <a:fld id="{3560B70A-53D6-4F62-8CA3-42BA5E41BB9C}" type="datetimeFigureOut">
              <a:rPr lang="tr-TR" smtClean="0"/>
              <a:t>5.10.2025</a:t>
            </a:fld>
            <a:endParaRPr lang="tr-TR"/>
          </a:p>
        </p:txBody>
      </p:sp>
      <p:sp>
        <p:nvSpPr>
          <p:cNvPr id="6" name="Footer Placeholder 5">
            <a:extLst>
              <a:ext uri="{FF2B5EF4-FFF2-40B4-BE49-F238E27FC236}">
                <a16:creationId xmlns:a16="http://schemas.microsoft.com/office/drawing/2014/main" id="{4B857885-55F6-C599-D6F6-BDF1064436D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1F55202-3784-C003-BD36-2356A99E60A4}"/>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95352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5DF32-CEE0-0EE1-88CB-A372186D2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B71ED64B-AD1D-C1A6-1C69-44B9299D9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D80DA815-8CEE-0619-CE01-8535A99CA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60B70A-53D6-4F62-8CA3-42BA5E41BB9C}" type="datetimeFigureOut">
              <a:rPr lang="tr-TR" smtClean="0"/>
              <a:t>5.10.2025</a:t>
            </a:fld>
            <a:endParaRPr lang="tr-TR"/>
          </a:p>
        </p:txBody>
      </p:sp>
      <p:sp>
        <p:nvSpPr>
          <p:cNvPr id="5" name="Footer Placeholder 4">
            <a:extLst>
              <a:ext uri="{FF2B5EF4-FFF2-40B4-BE49-F238E27FC236}">
                <a16:creationId xmlns:a16="http://schemas.microsoft.com/office/drawing/2014/main" id="{39BE6903-4604-659A-11ED-9F9F76502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D8DE3440-CFCD-D49D-3763-CCD582AF0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ED7773-E502-4D85-9418-14658806BF7A}" type="slidenum">
              <a:rPr lang="tr-TR" smtClean="0"/>
              <a:t>‹#›</a:t>
            </a:fld>
            <a:endParaRPr lang="tr-TR"/>
          </a:p>
        </p:txBody>
      </p:sp>
    </p:spTree>
    <p:extLst>
      <p:ext uri="{BB962C8B-B14F-4D97-AF65-F5344CB8AC3E}">
        <p14:creationId xmlns:p14="http://schemas.microsoft.com/office/powerpoint/2010/main" val="400698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2.gi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a:extLst>
              <a:ext uri="{FF2B5EF4-FFF2-40B4-BE49-F238E27FC236}">
                <a16:creationId xmlns:a16="http://schemas.microsoft.com/office/drawing/2014/main" id="{3661F607-4C7B-D93F-82B3-B4840C35C3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727E0E-05BD-481D-9FDE-F4831256218A}" type="slidenum">
              <a:rPr lang="en-US" altLang="tr-TR" sz="1200">
                <a:solidFill>
                  <a:srgbClr val="898989"/>
                </a:solidFill>
              </a:rPr>
              <a:pPr>
                <a:spcBef>
                  <a:spcPct val="0"/>
                </a:spcBef>
                <a:buFontTx/>
                <a:buNone/>
              </a:pPr>
              <a:t>1</a:t>
            </a:fld>
            <a:endParaRPr lang="en-US" altLang="tr-TR" sz="1200">
              <a:solidFill>
                <a:srgbClr val="898989"/>
              </a:solidFill>
            </a:endParaRPr>
          </a:p>
        </p:txBody>
      </p:sp>
      <p:sp>
        <p:nvSpPr>
          <p:cNvPr id="14338" name="Rectangle 2">
            <a:extLst>
              <a:ext uri="{FF2B5EF4-FFF2-40B4-BE49-F238E27FC236}">
                <a16:creationId xmlns:a16="http://schemas.microsoft.com/office/drawing/2014/main" id="{82EF3908-6C5C-A09B-8969-4D78D736192F}"/>
              </a:ext>
            </a:extLst>
          </p:cNvPr>
          <p:cNvSpPr>
            <a:spLocks noGrp="1"/>
          </p:cNvSpPr>
          <p:nvPr>
            <p:ph type="ctrTitle"/>
          </p:nvPr>
        </p:nvSpPr>
        <p:spPr>
          <a:xfrm>
            <a:off x="1919288" y="1757363"/>
            <a:ext cx="8139112" cy="1600200"/>
          </a:xfrm>
        </p:spPr>
        <p:txBody>
          <a:bodyPr>
            <a:normAutofit fontScale="90000"/>
          </a:bodyPr>
          <a:lstStyle/>
          <a:p>
            <a:pPr eaLnBrk="1" hangingPunct="1"/>
            <a:r>
              <a:rPr lang="tr-TR" altLang="tr-TR" sz="4800" b="1" dirty="0"/>
              <a:t>EEE241</a:t>
            </a:r>
            <a:br>
              <a:rPr lang="en-US" altLang="tr-TR" sz="4800" b="1" dirty="0"/>
            </a:br>
            <a:r>
              <a:rPr lang="tr-TR" altLang="tr-TR" sz="4800" b="1" dirty="0" err="1"/>
              <a:t>Digital</a:t>
            </a:r>
            <a:r>
              <a:rPr lang="tr-TR" altLang="tr-TR" sz="4800" b="1" dirty="0"/>
              <a:t> Design</a:t>
            </a:r>
            <a:br>
              <a:rPr lang="en-US" altLang="tr-TR" sz="4800" b="1" dirty="0"/>
            </a:br>
            <a:br>
              <a:rPr lang="en-US" altLang="tr-TR" sz="4800" b="1" dirty="0"/>
            </a:br>
            <a:r>
              <a:rPr lang="tr-TR" altLang="tr-TR" sz="2200" b="1" dirty="0"/>
              <a:t>First Experiment</a:t>
            </a:r>
            <a:endParaRPr lang="en-US" altLang="tr-TR" sz="2200" b="1" dirty="0"/>
          </a:p>
        </p:txBody>
      </p:sp>
      <p:sp>
        <p:nvSpPr>
          <p:cNvPr id="3077" name="Rectangle 3">
            <a:extLst>
              <a:ext uri="{FF2B5EF4-FFF2-40B4-BE49-F238E27FC236}">
                <a16:creationId xmlns:a16="http://schemas.microsoft.com/office/drawing/2014/main" id="{C88B4856-6D47-8ED8-82C0-44DB6D251E5E}"/>
              </a:ext>
            </a:extLst>
          </p:cNvPr>
          <p:cNvSpPr>
            <a:spLocks noGrp="1" noChangeArrowheads="1"/>
          </p:cNvSpPr>
          <p:nvPr>
            <p:ph type="subTitle" idx="1"/>
          </p:nvPr>
        </p:nvSpPr>
        <p:spPr>
          <a:xfrm>
            <a:off x="2750344" y="3673475"/>
            <a:ext cx="6477000" cy="3048000"/>
          </a:xfrm>
        </p:spPr>
        <p:txBody>
          <a:bodyPr rtlCol="0">
            <a:normAutofit/>
          </a:bodyPr>
          <a:lstStyle/>
          <a:p>
            <a:pPr>
              <a:defRPr/>
            </a:pPr>
            <a:r>
              <a:rPr lang="tr-TR" b="1" dirty="0" err="1"/>
              <a:t>Resarch</a:t>
            </a:r>
            <a:r>
              <a:rPr lang="en-US" b="1" dirty="0"/>
              <a:t> </a:t>
            </a:r>
            <a:r>
              <a:rPr lang="tr-TR" b="1" dirty="0" err="1"/>
              <a:t>Ass</a:t>
            </a:r>
            <a:r>
              <a:rPr lang="en-US" b="1" dirty="0"/>
              <a:t>. </a:t>
            </a:r>
            <a:r>
              <a:rPr lang="tr-TR" b="1" dirty="0"/>
              <a:t>Ali HAZAR</a:t>
            </a:r>
          </a:p>
          <a:p>
            <a:pPr>
              <a:defRPr/>
            </a:pPr>
            <a:r>
              <a:rPr lang="tr-TR" b="1" dirty="0" err="1"/>
              <a:t>Resarch</a:t>
            </a:r>
            <a:r>
              <a:rPr lang="en-US" b="1" dirty="0"/>
              <a:t> </a:t>
            </a:r>
            <a:r>
              <a:rPr lang="tr-TR" b="1" dirty="0" err="1"/>
              <a:t>Ass</a:t>
            </a:r>
            <a:r>
              <a:rPr lang="en-US" b="1" dirty="0"/>
              <a:t>. </a:t>
            </a:r>
            <a:r>
              <a:rPr lang="tr-TR" b="1"/>
              <a:t>Alper KAPLAN</a:t>
            </a:r>
            <a:endParaRPr lang="tr-TR" b="1" dirty="0"/>
          </a:p>
          <a:p>
            <a:pPr>
              <a:defRPr/>
            </a:pPr>
            <a:r>
              <a:rPr lang="en-US" dirty="0"/>
              <a:t>Department of</a:t>
            </a:r>
            <a:r>
              <a:rPr lang="tr-TR" dirty="0"/>
              <a:t> ELECTRICAL AND ELECTRONICS ENGINEERING</a:t>
            </a:r>
            <a:endParaRPr lang="en-US" dirty="0"/>
          </a:p>
          <a:p>
            <a:pPr>
              <a:defRPr/>
            </a:pPr>
            <a:r>
              <a:rPr lang="tr-TR" dirty="0"/>
              <a:t>Gaziantep </a:t>
            </a:r>
            <a:r>
              <a:rPr lang="en-US" dirty="0"/>
              <a:t>University</a:t>
            </a:r>
          </a:p>
          <a:p>
            <a:pPr>
              <a:defRPr/>
            </a:pP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A234-90C9-ED1F-F228-8F745FA555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FD7D6D8-CEA5-7049-3660-DAE6F6DBE322}"/>
              </a:ext>
            </a:extLst>
          </p:cNvPr>
          <p:cNvSpPr txBox="1"/>
          <p:nvPr/>
        </p:nvSpPr>
        <p:spPr>
          <a:xfrm>
            <a:off x="5565556" y="2543655"/>
            <a:ext cx="6096000" cy="2585323"/>
          </a:xfrm>
          <a:prstGeom prst="rect">
            <a:avLst/>
          </a:prstGeom>
          <a:noFill/>
        </p:spPr>
        <p:txBody>
          <a:bodyPr wrap="square">
            <a:spAutoFit/>
          </a:bodyPr>
          <a:lstStyle/>
          <a:p>
            <a:pPr>
              <a:buNone/>
            </a:pPr>
            <a:r>
              <a:rPr lang="tr-TR" dirty="0" err="1"/>
              <a:t>It</a:t>
            </a:r>
            <a:r>
              <a:rPr lang="tr-TR" dirty="0"/>
              <a:t> p</a:t>
            </a:r>
            <a:r>
              <a:rPr lang="en-US" dirty="0" err="1"/>
              <a:t>rovides</a:t>
            </a:r>
            <a:r>
              <a:rPr lang="en-US" dirty="0"/>
              <a:t> clock or pulse signals for digital circuits. </a:t>
            </a:r>
            <a:endParaRPr lang="tr-TR" dirty="0"/>
          </a:p>
          <a:p>
            <a:pPr>
              <a:buNone/>
            </a:pPr>
            <a:r>
              <a:rPr lang="tr-TR" dirty="0" err="1"/>
              <a:t>It</a:t>
            </a:r>
            <a:r>
              <a:rPr lang="tr-TR" dirty="0"/>
              <a:t> h</a:t>
            </a:r>
            <a:r>
              <a:rPr lang="en-US" dirty="0"/>
              <a:t>as a Range knob to select frequency scale (100, 1k, 10k, 100k Hz). </a:t>
            </a:r>
            <a:endParaRPr lang="tr-TR" dirty="0"/>
          </a:p>
          <a:p>
            <a:pPr>
              <a:buNone/>
            </a:pPr>
            <a:r>
              <a:rPr lang="tr-TR" dirty="0" err="1"/>
              <a:t>It</a:t>
            </a:r>
            <a:r>
              <a:rPr lang="tr-TR" dirty="0"/>
              <a:t> </a:t>
            </a:r>
            <a:r>
              <a:rPr lang="en-US" dirty="0"/>
              <a:t>Has an Adjust knob to fine-tune the frequency within the selected range. </a:t>
            </a:r>
            <a:endParaRPr lang="tr-TR" dirty="0"/>
          </a:p>
          <a:p>
            <a:pPr>
              <a:buNone/>
            </a:pPr>
            <a:r>
              <a:rPr lang="tr-TR" dirty="0" err="1"/>
              <a:t>The</a:t>
            </a:r>
            <a:r>
              <a:rPr lang="tr-TR" dirty="0"/>
              <a:t> </a:t>
            </a:r>
            <a:r>
              <a:rPr lang="en-US" dirty="0"/>
              <a:t>Output is available as TTL or CMOS signal levels. </a:t>
            </a:r>
            <a:endParaRPr lang="tr-TR" dirty="0"/>
          </a:p>
          <a:p>
            <a:pPr>
              <a:buNone/>
            </a:pPr>
            <a:r>
              <a:rPr lang="en-US" dirty="0"/>
              <a:t>The +5V switch must be ON for operation.</a:t>
            </a:r>
            <a:endParaRPr lang="tr-TR" dirty="0"/>
          </a:p>
          <a:p>
            <a:r>
              <a:rPr lang="en-US" dirty="0"/>
              <a:t>Used to drive counters, flip-flops, and sequential circuits as a clock source.</a:t>
            </a:r>
            <a:r>
              <a:rPr lang="en-US" b="1" dirty="0"/>
              <a:t> </a:t>
            </a:r>
            <a:endParaRPr lang="tr-TR" dirty="0"/>
          </a:p>
        </p:txBody>
      </p:sp>
      <p:sp>
        <p:nvSpPr>
          <p:cNvPr id="11" name="Rectangle 3">
            <a:extLst>
              <a:ext uri="{FF2B5EF4-FFF2-40B4-BE49-F238E27FC236}">
                <a16:creationId xmlns:a16="http://schemas.microsoft.com/office/drawing/2014/main" id="{4689BDD3-241E-DEBD-D338-53561A8346EC}"/>
              </a:ext>
            </a:extLst>
          </p:cNvPr>
          <p:cNvSpPr>
            <a:spLocks noGrp="1" noChangeArrowheads="1"/>
          </p:cNvSpPr>
          <p:nvPr>
            <p:ph type="title"/>
          </p:nvPr>
        </p:nvSpPr>
        <p:spPr bwMode="auto">
          <a:xfrm>
            <a:off x="838200" y="758698"/>
            <a:ext cx="6836102" cy="53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b="1" dirty="0"/>
              <a:t>Pulse Generator (Clock Signal Source)</a:t>
            </a:r>
          </a:p>
        </p:txBody>
      </p:sp>
      <p:pic>
        <p:nvPicPr>
          <p:cNvPr id="3" name="Picture 2">
            <a:extLst>
              <a:ext uri="{FF2B5EF4-FFF2-40B4-BE49-F238E27FC236}">
                <a16:creationId xmlns:a16="http://schemas.microsoft.com/office/drawing/2014/main" id="{C2FED8A5-1A3E-733A-B9C1-F1E51F891366}"/>
              </a:ext>
            </a:extLst>
          </p:cNvPr>
          <p:cNvPicPr>
            <a:picLocks noChangeAspect="1"/>
          </p:cNvPicPr>
          <p:nvPr/>
        </p:nvPicPr>
        <p:blipFill>
          <a:blip r:embed="rId2"/>
          <a:stretch>
            <a:fillRect/>
          </a:stretch>
        </p:blipFill>
        <p:spPr>
          <a:xfrm>
            <a:off x="530444" y="1805940"/>
            <a:ext cx="4895850" cy="4038600"/>
          </a:xfrm>
          <a:prstGeom prst="rect">
            <a:avLst/>
          </a:prstGeom>
        </p:spPr>
      </p:pic>
    </p:spTree>
    <p:extLst>
      <p:ext uri="{BB962C8B-B14F-4D97-AF65-F5344CB8AC3E}">
        <p14:creationId xmlns:p14="http://schemas.microsoft.com/office/powerpoint/2010/main" val="200362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A9C2-4DF3-A2E5-C44F-9B608AF86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D3498-8275-BDCF-F879-03543A18B7E0}"/>
              </a:ext>
            </a:extLst>
          </p:cNvPr>
          <p:cNvSpPr>
            <a:spLocks noGrp="1"/>
          </p:cNvSpPr>
          <p:nvPr>
            <p:ph type="title"/>
          </p:nvPr>
        </p:nvSpPr>
        <p:spPr/>
        <p:txBody>
          <a:bodyPr/>
          <a:lstStyle/>
          <a:p>
            <a:r>
              <a:rPr lang="tr-TR" b="1" i="0" dirty="0" err="1">
                <a:solidFill>
                  <a:srgbClr val="000000"/>
                </a:solidFill>
                <a:effectLst/>
                <a:latin typeface="Roboto" panose="02000000000000000000" pitchFamily="2" charset="0"/>
              </a:rPr>
              <a:t>Some</a:t>
            </a:r>
            <a:r>
              <a:rPr lang="tr-TR" b="1" i="0" dirty="0">
                <a:solidFill>
                  <a:srgbClr val="000000"/>
                </a:solidFill>
                <a:effectLst/>
                <a:latin typeface="Roboto" panose="02000000000000000000" pitchFamily="2" charset="0"/>
              </a:rPr>
              <a:t> </a:t>
            </a:r>
            <a:r>
              <a:rPr lang="tr-TR" b="1" i="0" dirty="0" err="1">
                <a:solidFill>
                  <a:srgbClr val="000000"/>
                </a:solidFill>
                <a:effectLst/>
                <a:latin typeface="Roboto" panose="02000000000000000000" pitchFamily="2" charset="0"/>
              </a:rPr>
              <a:t>Important</a:t>
            </a:r>
            <a:r>
              <a:rPr lang="tr-TR" b="1" i="0" dirty="0">
                <a:solidFill>
                  <a:srgbClr val="000000"/>
                </a:solidFill>
                <a:effectLst/>
                <a:latin typeface="Roboto" panose="02000000000000000000" pitchFamily="2" charset="0"/>
              </a:rPr>
              <a:t> Gates</a:t>
            </a:r>
            <a:endParaRPr lang="en-US" b="1" dirty="0"/>
          </a:p>
        </p:txBody>
      </p:sp>
      <p:pic>
        <p:nvPicPr>
          <p:cNvPr id="6" name="Content Placeholder 5">
            <a:extLst>
              <a:ext uri="{FF2B5EF4-FFF2-40B4-BE49-F238E27FC236}">
                <a16:creationId xmlns:a16="http://schemas.microsoft.com/office/drawing/2014/main" id="{3A9ACD64-EDA0-FE67-F563-52A9AFC847C4}"/>
              </a:ext>
            </a:extLst>
          </p:cNvPr>
          <p:cNvPicPr>
            <a:picLocks noGrp="1" noChangeAspect="1"/>
          </p:cNvPicPr>
          <p:nvPr>
            <p:ph idx="1"/>
          </p:nvPr>
        </p:nvPicPr>
        <p:blipFill>
          <a:blip r:embed="rId2"/>
          <a:stretch>
            <a:fillRect/>
          </a:stretch>
        </p:blipFill>
        <p:spPr>
          <a:xfrm>
            <a:off x="2373468" y="1884618"/>
            <a:ext cx="7445063" cy="4351338"/>
          </a:xfrm>
          <a:prstGeom prst="rect">
            <a:avLst/>
          </a:prstGeom>
        </p:spPr>
      </p:pic>
    </p:spTree>
    <p:extLst>
      <p:ext uri="{BB962C8B-B14F-4D97-AF65-F5344CB8AC3E}">
        <p14:creationId xmlns:p14="http://schemas.microsoft.com/office/powerpoint/2010/main" val="96710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63B9-5447-1FC4-5A45-EF8D103BD295}"/>
              </a:ext>
            </a:extLst>
          </p:cNvPr>
          <p:cNvSpPr>
            <a:spLocks noGrp="1"/>
          </p:cNvSpPr>
          <p:nvPr>
            <p:ph type="title"/>
          </p:nvPr>
        </p:nvSpPr>
        <p:spPr/>
        <p:txBody>
          <a:bodyPr/>
          <a:lstStyle/>
          <a:p>
            <a:r>
              <a:rPr lang="tr-TR" b="1" dirty="0" err="1">
                <a:solidFill>
                  <a:srgbClr val="000000"/>
                </a:solidFill>
                <a:latin typeface="Roboto" panose="02000000000000000000" pitchFamily="2" charset="0"/>
              </a:rPr>
              <a:t>Some</a:t>
            </a:r>
            <a:r>
              <a:rPr lang="tr-TR" b="1" dirty="0">
                <a:solidFill>
                  <a:srgbClr val="000000"/>
                </a:solidFill>
                <a:latin typeface="Roboto" panose="02000000000000000000" pitchFamily="2" charset="0"/>
              </a:rPr>
              <a:t> </a:t>
            </a:r>
            <a:r>
              <a:rPr lang="tr-TR" b="1" dirty="0" err="1">
                <a:solidFill>
                  <a:srgbClr val="000000"/>
                </a:solidFill>
                <a:latin typeface="Roboto" panose="02000000000000000000" pitchFamily="2" charset="0"/>
              </a:rPr>
              <a:t>Important</a:t>
            </a:r>
            <a:r>
              <a:rPr lang="tr-TR" b="1" dirty="0">
                <a:solidFill>
                  <a:srgbClr val="000000"/>
                </a:solidFill>
                <a:latin typeface="Roboto" panose="02000000000000000000" pitchFamily="2" charset="0"/>
              </a:rPr>
              <a:t> Gates</a:t>
            </a:r>
            <a:endParaRPr lang="tr-TR" dirty="0"/>
          </a:p>
        </p:txBody>
      </p:sp>
      <p:pic>
        <p:nvPicPr>
          <p:cNvPr id="1026" name="Picture 2">
            <a:extLst>
              <a:ext uri="{FF2B5EF4-FFF2-40B4-BE49-F238E27FC236}">
                <a16:creationId xmlns:a16="http://schemas.microsoft.com/office/drawing/2014/main" id="{16F49690-2A42-F367-E453-875779F4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54" y="1877654"/>
            <a:ext cx="813435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5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585FE-5FCC-20EF-42F5-25E1F4840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C147D-B0CF-E656-2DBD-40CA2DC71524}"/>
              </a:ext>
            </a:extLst>
          </p:cNvPr>
          <p:cNvSpPr>
            <a:spLocks noGrp="1"/>
          </p:cNvSpPr>
          <p:nvPr>
            <p:ph type="title"/>
          </p:nvPr>
        </p:nvSpPr>
        <p:spPr>
          <a:xfrm>
            <a:off x="226141" y="374958"/>
            <a:ext cx="10515600" cy="1325563"/>
          </a:xfrm>
        </p:spPr>
        <p:txBody>
          <a:bodyPr/>
          <a:lstStyle/>
          <a:p>
            <a:r>
              <a:rPr lang="tr-TR" dirty="0"/>
              <a:t>TTL </a:t>
            </a:r>
            <a:r>
              <a:rPr lang="tr-TR" dirty="0" err="1"/>
              <a:t>vs</a:t>
            </a:r>
            <a:r>
              <a:rPr lang="tr-TR" dirty="0"/>
              <a:t> CMOS</a:t>
            </a:r>
          </a:p>
        </p:txBody>
      </p:sp>
      <p:sp>
        <p:nvSpPr>
          <p:cNvPr id="4" name="TextBox 3">
            <a:extLst>
              <a:ext uri="{FF2B5EF4-FFF2-40B4-BE49-F238E27FC236}">
                <a16:creationId xmlns:a16="http://schemas.microsoft.com/office/drawing/2014/main" id="{A533647C-9A6D-5EB0-268C-FE14F1C3DAF6}"/>
              </a:ext>
            </a:extLst>
          </p:cNvPr>
          <p:cNvSpPr txBox="1"/>
          <p:nvPr/>
        </p:nvSpPr>
        <p:spPr>
          <a:xfrm>
            <a:off x="226141" y="1573612"/>
            <a:ext cx="11326762" cy="1200329"/>
          </a:xfrm>
          <a:prstGeom prst="rect">
            <a:avLst/>
          </a:prstGeom>
          <a:noFill/>
        </p:spPr>
        <p:txBody>
          <a:bodyPr wrap="square">
            <a:spAutoFit/>
          </a:bodyPr>
          <a:lstStyle/>
          <a:p>
            <a:r>
              <a:rPr lang="en-US" dirty="0"/>
              <a:t>While TTL circuits are faster and traditionally use more power, CMOS circuits offer lower power consumption and higher noise immunity.</a:t>
            </a:r>
            <a:br>
              <a:rPr lang="en-US" dirty="0"/>
            </a:br>
            <a:r>
              <a:rPr lang="en-US" dirty="0"/>
              <a:t>In our laboratory, we will use TTL chips such as 7400 (NAND),</a:t>
            </a:r>
            <a:r>
              <a:rPr lang="tr-TR" dirty="0"/>
              <a:t>7020,</a:t>
            </a:r>
            <a:r>
              <a:rPr lang="en-US" dirty="0"/>
              <a:t> 7404 (NOT), 7408 (AND), 7432 (OR), and 7476 (JK Flip-Flop).</a:t>
            </a:r>
            <a:endParaRPr lang="tr-TR" dirty="0"/>
          </a:p>
        </p:txBody>
      </p:sp>
      <p:pic>
        <p:nvPicPr>
          <p:cNvPr id="8" name="Picture 7">
            <a:extLst>
              <a:ext uri="{FF2B5EF4-FFF2-40B4-BE49-F238E27FC236}">
                <a16:creationId xmlns:a16="http://schemas.microsoft.com/office/drawing/2014/main" id="{0607D0CB-29EE-28A5-3FD8-55AFEC5CAA0E}"/>
              </a:ext>
            </a:extLst>
          </p:cNvPr>
          <p:cNvPicPr>
            <a:picLocks noChangeAspect="1"/>
          </p:cNvPicPr>
          <p:nvPr/>
        </p:nvPicPr>
        <p:blipFill>
          <a:blip r:embed="rId2"/>
          <a:stretch>
            <a:fillRect/>
          </a:stretch>
        </p:blipFill>
        <p:spPr>
          <a:xfrm>
            <a:off x="1680620" y="2899175"/>
            <a:ext cx="8428580" cy="3322469"/>
          </a:xfrm>
          <a:prstGeom prst="rect">
            <a:avLst/>
          </a:prstGeom>
        </p:spPr>
      </p:pic>
    </p:spTree>
    <p:extLst>
      <p:ext uri="{BB962C8B-B14F-4D97-AF65-F5344CB8AC3E}">
        <p14:creationId xmlns:p14="http://schemas.microsoft.com/office/powerpoint/2010/main" val="273657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4DB4B-A763-5BA8-1ACD-13905861D1B8}"/>
              </a:ext>
            </a:extLst>
          </p:cNvPr>
          <p:cNvSpPr txBox="1"/>
          <p:nvPr/>
        </p:nvSpPr>
        <p:spPr>
          <a:xfrm>
            <a:off x="344129" y="2610683"/>
            <a:ext cx="6096000" cy="4247317"/>
          </a:xfrm>
          <a:prstGeom prst="rect">
            <a:avLst/>
          </a:prstGeom>
          <a:noFill/>
        </p:spPr>
        <p:txBody>
          <a:bodyPr wrap="square">
            <a:spAutoFit/>
          </a:bodyPr>
          <a:lstStyle/>
          <a:p>
            <a:pPr>
              <a:buNone/>
            </a:pPr>
            <a:r>
              <a:rPr lang="tr-TR" b="1" dirty="0"/>
              <a:t>AND </a:t>
            </a:r>
            <a:r>
              <a:rPr lang="tr-TR" b="1" dirty="0" err="1"/>
              <a:t>Gate</a:t>
            </a:r>
            <a:endParaRPr lang="tr-TR" b="1" dirty="0"/>
          </a:p>
          <a:p>
            <a:pPr>
              <a:buFont typeface="Arial" panose="020B0604020202020204" pitchFamily="34" charset="0"/>
              <a:buChar char="•"/>
            </a:pPr>
            <a:r>
              <a:rPr lang="tr-TR" b="1" dirty="0"/>
              <a:t>7408</a:t>
            </a:r>
            <a:r>
              <a:rPr lang="tr-TR" dirty="0"/>
              <a:t> → </a:t>
            </a:r>
            <a:r>
              <a:rPr lang="tr-TR" dirty="0" err="1"/>
              <a:t>Quad</a:t>
            </a:r>
            <a:r>
              <a:rPr lang="tr-TR" dirty="0"/>
              <a:t> 2-input AND </a:t>
            </a:r>
            <a:r>
              <a:rPr lang="tr-TR" dirty="0" err="1"/>
              <a:t>gate</a:t>
            </a:r>
            <a:r>
              <a:rPr lang="tr-TR" dirty="0"/>
              <a:t> (</a:t>
            </a:r>
            <a:r>
              <a:rPr lang="tr-TR" dirty="0" err="1"/>
              <a:t>contains</a:t>
            </a:r>
            <a:r>
              <a:rPr lang="tr-TR" dirty="0"/>
              <a:t> 4 AND </a:t>
            </a:r>
            <a:r>
              <a:rPr lang="tr-TR" dirty="0" err="1"/>
              <a:t>gates</a:t>
            </a:r>
            <a:r>
              <a:rPr lang="tr-TR" dirty="0"/>
              <a:t>)</a:t>
            </a:r>
          </a:p>
          <a:p>
            <a:pPr>
              <a:buFont typeface="Arial" panose="020B0604020202020204" pitchFamily="34" charset="0"/>
              <a:buChar char="•"/>
            </a:pPr>
            <a:r>
              <a:rPr lang="tr-TR" b="1" dirty="0"/>
              <a:t>4081</a:t>
            </a:r>
            <a:r>
              <a:rPr lang="tr-TR" dirty="0"/>
              <a:t> → CMOS </a:t>
            </a:r>
            <a:r>
              <a:rPr lang="tr-TR" dirty="0" err="1"/>
              <a:t>Quad</a:t>
            </a:r>
            <a:r>
              <a:rPr lang="tr-TR" dirty="0"/>
              <a:t> 2-input AND </a:t>
            </a:r>
            <a:r>
              <a:rPr lang="tr-TR" dirty="0" err="1"/>
              <a:t>gate</a:t>
            </a:r>
            <a:endParaRPr lang="tr-TR" dirty="0"/>
          </a:p>
          <a:p>
            <a:pPr>
              <a:buNone/>
            </a:pPr>
            <a:br>
              <a:rPr lang="tr-TR" dirty="0"/>
            </a:br>
            <a:endParaRPr lang="tr-TR" dirty="0"/>
          </a:p>
          <a:p>
            <a:pPr>
              <a:buNone/>
            </a:pPr>
            <a:r>
              <a:rPr lang="tr-TR" b="1" dirty="0"/>
              <a:t>🔹 OR </a:t>
            </a:r>
            <a:r>
              <a:rPr lang="tr-TR" b="1" dirty="0" err="1"/>
              <a:t>Gate</a:t>
            </a:r>
            <a:endParaRPr lang="tr-TR" b="1" dirty="0"/>
          </a:p>
          <a:p>
            <a:pPr>
              <a:buFont typeface="Arial" panose="020B0604020202020204" pitchFamily="34" charset="0"/>
              <a:buChar char="•"/>
            </a:pPr>
            <a:r>
              <a:rPr lang="tr-TR" b="1" dirty="0"/>
              <a:t>7432</a:t>
            </a:r>
            <a:r>
              <a:rPr lang="tr-TR" dirty="0"/>
              <a:t> → </a:t>
            </a:r>
            <a:r>
              <a:rPr lang="tr-TR" dirty="0" err="1"/>
              <a:t>Quad</a:t>
            </a:r>
            <a:r>
              <a:rPr lang="tr-TR" dirty="0"/>
              <a:t> 2-input OR </a:t>
            </a:r>
            <a:r>
              <a:rPr lang="tr-TR" dirty="0" err="1"/>
              <a:t>gate</a:t>
            </a:r>
            <a:endParaRPr lang="tr-TR" dirty="0"/>
          </a:p>
          <a:p>
            <a:pPr>
              <a:buFont typeface="Arial" panose="020B0604020202020204" pitchFamily="34" charset="0"/>
              <a:buChar char="•"/>
            </a:pPr>
            <a:r>
              <a:rPr lang="tr-TR" b="1" dirty="0"/>
              <a:t>4071</a:t>
            </a:r>
            <a:r>
              <a:rPr lang="tr-TR" dirty="0"/>
              <a:t> → CMOS </a:t>
            </a:r>
            <a:r>
              <a:rPr lang="tr-TR" dirty="0" err="1"/>
              <a:t>Quad</a:t>
            </a:r>
            <a:r>
              <a:rPr lang="tr-TR" dirty="0"/>
              <a:t> 2-input OR </a:t>
            </a:r>
            <a:r>
              <a:rPr lang="tr-TR" dirty="0" err="1"/>
              <a:t>gate</a:t>
            </a:r>
            <a:endParaRPr lang="tr-TR" dirty="0"/>
          </a:p>
          <a:p>
            <a:pPr>
              <a:buNone/>
            </a:pPr>
            <a:br>
              <a:rPr lang="tr-TR" dirty="0"/>
            </a:br>
            <a:endParaRPr lang="tr-TR" dirty="0"/>
          </a:p>
          <a:p>
            <a:pPr>
              <a:buNone/>
            </a:pPr>
            <a:r>
              <a:rPr lang="tr-TR" b="1" dirty="0"/>
              <a:t>🔹 NOT </a:t>
            </a:r>
            <a:r>
              <a:rPr lang="tr-TR" b="1" dirty="0" err="1"/>
              <a:t>Gate</a:t>
            </a:r>
            <a:r>
              <a:rPr lang="tr-TR" b="1" dirty="0"/>
              <a:t> (</a:t>
            </a:r>
            <a:r>
              <a:rPr lang="tr-TR" b="1" dirty="0" err="1"/>
              <a:t>Inverter</a:t>
            </a:r>
            <a:r>
              <a:rPr lang="tr-TR" b="1" dirty="0"/>
              <a:t>)</a:t>
            </a:r>
          </a:p>
          <a:p>
            <a:pPr>
              <a:buFont typeface="Arial" panose="020B0604020202020204" pitchFamily="34" charset="0"/>
              <a:buChar char="•"/>
            </a:pPr>
            <a:r>
              <a:rPr lang="tr-TR" b="1" dirty="0"/>
              <a:t>7404</a:t>
            </a:r>
            <a:r>
              <a:rPr lang="tr-TR" dirty="0"/>
              <a:t> → </a:t>
            </a:r>
            <a:r>
              <a:rPr lang="tr-TR" dirty="0" err="1"/>
              <a:t>Hex</a:t>
            </a:r>
            <a:r>
              <a:rPr lang="tr-TR" dirty="0"/>
              <a:t> inverter (</a:t>
            </a:r>
            <a:r>
              <a:rPr lang="tr-TR" dirty="0" err="1"/>
              <a:t>contains</a:t>
            </a:r>
            <a:r>
              <a:rPr lang="tr-TR" dirty="0"/>
              <a:t> 6 NOT </a:t>
            </a:r>
            <a:r>
              <a:rPr lang="tr-TR" dirty="0" err="1"/>
              <a:t>gates</a:t>
            </a:r>
            <a:r>
              <a:rPr lang="tr-TR" dirty="0"/>
              <a:t>)</a:t>
            </a:r>
          </a:p>
          <a:p>
            <a:pPr>
              <a:buFont typeface="Arial" panose="020B0604020202020204" pitchFamily="34" charset="0"/>
              <a:buChar char="•"/>
            </a:pPr>
            <a:r>
              <a:rPr lang="tr-TR" b="1" dirty="0"/>
              <a:t>4049 / 4069</a:t>
            </a:r>
            <a:r>
              <a:rPr lang="tr-TR" dirty="0"/>
              <a:t> → CMOS </a:t>
            </a:r>
            <a:r>
              <a:rPr lang="tr-TR" dirty="0" err="1"/>
              <a:t>Hex</a:t>
            </a:r>
            <a:r>
              <a:rPr lang="tr-TR" dirty="0"/>
              <a:t> inverter</a:t>
            </a:r>
          </a:p>
          <a:p>
            <a:pPr>
              <a:buNone/>
            </a:pPr>
            <a:br>
              <a:rPr lang="tr-TR" dirty="0"/>
            </a:br>
            <a:endParaRPr lang="tr-TR" dirty="0"/>
          </a:p>
        </p:txBody>
      </p:sp>
      <p:sp>
        <p:nvSpPr>
          <p:cNvPr id="7" name="TextBox 6">
            <a:extLst>
              <a:ext uri="{FF2B5EF4-FFF2-40B4-BE49-F238E27FC236}">
                <a16:creationId xmlns:a16="http://schemas.microsoft.com/office/drawing/2014/main" id="{9DDF7F0C-CF40-116B-756F-10AB35436B31}"/>
              </a:ext>
            </a:extLst>
          </p:cNvPr>
          <p:cNvSpPr txBox="1"/>
          <p:nvPr/>
        </p:nvSpPr>
        <p:spPr>
          <a:xfrm>
            <a:off x="6331973" y="2832264"/>
            <a:ext cx="6096000" cy="3139321"/>
          </a:xfrm>
          <a:prstGeom prst="rect">
            <a:avLst/>
          </a:prstGeom>
          <a:noFill/>
        </p:spPr>
        <p:txBody>
          <a:bodyPr wrap="square">
            <a:spAutoFit/>
          </a:bodyPr>
          <a:lstStyle/>
          <a:p>
            <a:pPr>
              <a:buNone/>
            </a:pPr>
            <a:endParaRPr lang="tr-TR" dirty="0"/>
          </a:p>
          <a:p>
            <a:pPr>
              <a:buNone/>
            </a:pPr>
            <a:r>
              <a:rPr lang="tr-TR" b="1" dirty="0"/>
              <a:t>🔹 NAND </a:t>
            </a:r>
            <a:r>
              <a:rPr lang="tr-TR" b="1" dirty="0" err="1"/>
              <a:t>and</a:t>
            </a:r>
            <a:r>
              <a:rPr lang="tr-TR" b="1" dirty="0"/>
              <a:t> NOR (</a:t>
            </a:r>
            <a:r>
              <a:rPr lang="tr-TR" b="1" dirty="0" err="1"/>
              <a:t>very</a:t>
            </a:r>
            <a:r>
              <a:rPr lang="tr-TR" b="1" dirty="0"/>
              <a:t> </a:t>
            </a:r>
            <a:r>
              <a:rPr lang="tr-TR" b="1" dirty="0" err="1"/>
              <a:t>common</a:t>
            </a:r>
            <a:r>
              <a:rPr lang="tr-TR" b="1" dirty="0"/>
              <a:t> </a:t>
            </a:r>
            <a:r>
              <a:rPr lang="tr-TR" b="1" dirty="0" err="1"/>
              <a:t>universal</a:t>
            </a:r>
            <a:r>
              <a:rPr lang="tr-TR" b="1" dirty="0"/>
              <a:t> </a:t>
            </a:r>
            <a:r>
              <a:rPr lang="tr-TR" b="1" dirty="0" err="1"/>
              <a:t>gates</a:t>
            </a:r>
            <a:r>
              <a:rPr lang="tr-TR" b="1" dirty="0"/>
              <a:t>)</a:t>
            </a:r>
          </a:p>
          <a:p>
            <a:pPr>
              <a:buFont typeface="Arial" panose="020B0604020202020204" pitchFamily="34" charset="0"/>
              <a:buChar char="•"/>
            </a:pPr>
            <a:r>
              <a:rPr lang="tr-TR" b="1" dirty="0"/>
              <a:t>7400</a:t>
            </a:r>
            <a:r>
              <a:rPr lang="tr-TR" dirty="0"/>
              <a:t> → </a:t>
            </a:r>
            <a:r>
              <a:rPr lang="tr-TR" dirty="0" err="1"/>
              <a:t>Quad</a:t>
            </a:r>
            <a:r>
              <a:rPr lang="tr-TR" dirty="0"/>
              <a:t> 2-input NAND </a:t>
            </a:r>
            <a:r>
              <a:rPr lang="tr-TR" dirty="0" err="1"/>
              <a:t>gate</a:t>
            </a:r>
            <a:endParaRPr lang="tr-TR" dirty="0"/>
          </a:p>
          <a:p>
            <a:pPr>
              <a:buFont typeface="Arial" panose="020B0604020202020204" pitchFamily="34" charset="0"/>
              <a:buChar char="•"/>
            </a:pPr>
            <a:r>
              <a:rPr lang="tr-TR" b="1" dirty="0"/>
              <a:t>7402</a:t>
            </a:r>
            <a:r>
              <a:rPr lang="tr-TR" dirty="0"/>
              <a:t> → </a:t>
            </a:r>
            <a:r>
              <a:rPr lang="tr-TR" dirty="0" err="1"/>
              <a:t>Quad</a:t>
            </a:r>
            <a:r>
              <a:rPr lang="tr-TR" dirty="0"/>
              <a:t> 2-input NOR </a:t>
            </a:r>
            <a:r>
              <a:rPr lang="tr-TR" dirty="0" err="1"/>
              <a:t>gate</a:t>
            </a:r>
            <a:endParaRPr lang="tr-TR" dirty="0"/>
          </a:p>
          <a:p>
            <a:pPr>
              <a:buNone/>
            </a:pPr>
            <a:br>
              <a:rPr lang="tr-TR" dirty="0"/>
            </a:br>
            <a:endParaRPr lang="tr-TR" dirty="0"/>
          </a:p>
          <a:p>
            <a:pPr>
              <a:buNone/>
            </a:pPr>
            <a:r>
              <a:rPr lang="tr-TR" dirty="0"/>
              <a:t>📌 </a:t>
            </a:r>
            <a:r>
              <a:rPr lang="tr-TR" b="1" dirty="0" err="1"/>
              <a:t>Notes</a:t>
            </a:r>
            <a:r>
              <a:rPr lang="tr-TR" b="1" dirty="0"/>
              <a:t>:</a:t>
            </a:r>
            <a:endParaRPr lang="tr-TR" dirty="0"/>
          </a:p>
          <a:p>
            <a:pPr>
              <a:buFont typeface="Arial" panose="020B0604020202020204" pitchFamily="34" charset="0"/>
              <a:buChar char="•"/>
            </a:pPr>
            <a:r>
              <a:rPr lang="tr-TR" b="1" dirty="0"/>
              <a:t>74xx </a:t>
            </a:r>
            <a:r>
              <a:rPr lang="tr-TR" b="1" dirty="0" err="1"/>
              <a:t>series</a:t>
            </a:r>
            <a:r>
              <a:rPr lang="tr-TR" dirty="0"/>
              <a:t> → TTL-</a:t>
            </a:r>
            <a:r>
              <a:rPr lang="tr-TR" dirty="0" err="1"/>
              <a:t>based</a:t>
            </a:r>
            <a:r>
              <a:rPr lang="tr-TR" dirty="0"/>
              <a:t> (</a:t>
            </a:r>
            <a:r>
              <a:rPr lang="tr-TR" dirty="0" err="1"/>
              <a:t>e.g</a:t>
            </a:r>
            <a:r>
              <a:rPr lang="tr-TR" dirty="0"/>
              <a:t>., 7408, 7432, 7404).</a:t>
            </a:r>
          </a:p>
          <a:p>
            <a:pPr>
              <a:buFont typeface="Arial" panose="020B0604020202020204" pitchFamily="34" charset="0"/>
              <a:buChar char="•"/>
            </a:pPr>
            <a:r>
              <a:rPr lang="tr-TR" b="1" dirty="0"/>
              <a:t>40xx </a:t>
            </a:r>
            <a:r>
              <a:rPr lang="tr-TR" b="1" dirty="0" err="1"/>
              <a:t>series</a:t>
            </a:r>
            <a:r>
              <a:rPr lang="tr-TR" dirty="0"/>
              <a:t> → CMOS-</a:t>
            </a:r>
            <a:r>
              <a:rPr lang="tr-TR" dirty="0" err="1"/>
              <a:t>based</a:t>
            </a:r>
            <a:r>
              <a:rPr lang="tr-TR" dirty="0"/>
              <a:t> (</a:t>
            </a:r>
            <a:r>
              <a:rPr lang="tr-TR" dirty="0" err="1"/>
              <a:t>e.g</a:t>
            </a:r>
            <a:r>
              <a:rPr lang="tr-TR" dirty="0"/>
              <a:t>., 4081, 4071, 4069).</a:t>
            </a:r>
          </a:p>
          <a:p>
            <a:pPr>
              <a:buFont typeface="Arial" panose="020B0604020202020204" pitchFamily="34" charset="0"/>
              <a:buChar char="•"/>
            </a:pPr>
            <a:r>
              <a:rPr lang="tr-TR" dirty="0" err="1"/>
              <a:t>The</a:t>
            </a:r>
            <a:r>
              <a:rPr lang="tr-TR" dirty="0"/>
              <a:t> </a:t>
            </a:r>
            <a:r>
              <a:rPr lang="tr-TR" dirty="0" err="1"/>
              <a:t>most</a:t>
            </a:r>
            <a:r>
              <a:rPr lang="tr-TR" dirty="0"/>
              <a:t> </a:t>
            </a:r>
            <a:r>
              <a:rPr lang="tr-TR" dirty="0" err="1"/>
              <a:t>commonly</a:t>
            </a:r>
            <a:r>
              <a:rPr lang="tr-TR" dirty="0"/>
              <a:t> </a:t>
            </a:r>
            <a:r>
              <a:rPr lang="tr-TR" dirty="0" err="1"/>
              <a:t>used</a:t>
            </a:r>
            <a:r>
              <a:rPr lang="tr-TR" dirty="0"/>
              <a:t> in </a:t>
            </a:r>
            <a:r>
              <a:rPr lang="tr-TR" dirty="0" err="1"/>
              <a:t>labs</a:t>
            </a:r>
            <a:r>
              <a:rPr lang="tr-TR" dirty="0"/>
              <a:t> </a:t>
            </a:r>
            <a:r>
              <a:rPr lang="tr-TR" dirty="0" err="1"/>
              <a:t>are</a:t>
            </a:r>
            <a:r>
              <a:rPr lang="tr-TR" dirty="0"/>
              <a:t> </a:t>
            </a:r>
            <a:r>
              <a:rPr lang="tr-TR" b="1" dirty="0"/>
              <a:t>7400, 7408, 7432, 7404</a:t>
            </a:r>
            <a:r>
              <a:rPr lang="tr-TR" dirty="0"/>
              <a:t>.</a:t>
            </a:r>
          </a:p>
        </p:txBody>
      </p:sp>
      <p:sp>
        <p:nvSpPr>
          <p:cNvPr id="2" name="Title 1">
            <a:extLst>
              <a:ext uri="{FF2B5EF4-FFF2-40B4-BE49-F238E27FC236}">
                <a16:creationId xmlns:a16="http://schemas.microsoft.com/office/drawing/2014/main" id="{A9B3D47E-6872-FF9A-116F-8E45C349F065}"/>
              </a:ext>
            </a:extLst>
          </p:cNvPr>
          <p:cNvSpPr>
            <a:spLocks noGrp="1"/>
          </p:cNvSpPr>
          <p:nvPr>
            <p:ph type="title"/>
          </p:nvPr>
        </p:nvSpPr>
        <p:spPr>
          <a:xfrm>
            <a:off x="226141" y="374958"/>
            <a:ext cx="10515600" cy="1325563"/>
          </a:xfrm>
        </p:spPr>
        <p:txBody>
          <a:bodyPr/>
          <a:lstStyle/>
          <a:p>
            <a:r>
              <a:rPr lang="tr-TR" b="1" dirty="0" err="1">
                <a:solidFill>
                  <a:srgbClr val="000000"/>
                </a:solidFill>
                <a:latin typeface="Roboto" panose="02000000000000000000" pitchFamily="2" charset="0"/>
              </a:rPr>
              <a:t>Some</a:t>
            </a:r>
            <a:r>
              <a:rPr lang="tr-TR" b="1" dirty="0">
                <a:solidFill>
                  <a:srgbClr val="000000"/>
                </a:solidFill>
                <a:latin typeface="Roboto" panose="02000000000000000000" pitchFamily="2" charset="0"/>
              </a:rPr>
              <a:t> </a:t>
            </a:r>
            <a:r>
              <a:rPr lang="tr-TR" b="1" dirty="0" err="1">
                <a:solidFill>
                  <a:srgbClr val="000000"/>
                </a:solidFill>
                <a:latin typeface="Roboto" panose="02000000000000000000" pitchFamily="2" charset="0"/>
              </a:rPr>
              <a:t>Important</a:t>
            </a:r>
            <a:r>
              <a:rPr lang="tr-TR" b="1" dirty="0">
                <a:solidFill>
                  <a:srgbClr val="000000"/>
                </a:solidFill>
                <a:latin typeface="Roboto" panose="02000000000000000000" pitchFamily="2" charset="0"/>
              </a:rPr>
              <a:t> Gates</a:t>
            </a:r>
            <a:endParaRPr lang="tr-TR" dirty="0"/>
          </a:p>
        </p:txBody>
      </p:sp>
      <p:sp>
        <p:nvSpPr>
          <p:cNvPr id="4" name="TextBox 3">
            <a:extLst>
              <a:ext uri="{FF2B5EF4-FFF2-40B4-BE49-F238E27FC236}">
                <a16:creationId xmlns:a16="http://schemas.microsoft.com/office/drawing/2014/main" id="{E11B5DF7-C74D-94EE-5626-BC0DF36FEF78}"/>
              </a:ext>
            </a:extLst>
          </p:cNvPr>
          <p:cNvSpPr txBox="1"/>
          <p:nvPr/>
        </p:nvSpPr>
        <p:spPr>
          <a:xfrm>
            <a:off x="427702" y="1506701"/>
            <a:ext cx="10515599" cy="923330"/>
          </a:xfrm>
          <a:prstGeom prst="rect">
            <a:avLst/>
          </a:prstGeom>
          <a:noFill/>
        </p:spPr>
        <p:txBody>
          <a:bodyPr wrap="square">
            <a:spAutoFit/>
          </a:bodyPr>
          <a:lstStyle/>
          <a:p>
            <a:r>
              <a:rPr lang="en-US" dirty="0"/>
              <a:t>Since we will use TTL technology in our laboratory, we will work with the 74XX series chips (e.g., 7400 NAND, 7404 NOT, 7408 AND, 7432 OR, 7476 JK Flip-Flop).</a:t>
            </a:r>
            <a:br>
              <a:rPr lang="en-US" dirty="0"/>
            </a:br>
            <a:r>
              <a:rPr lang="en-US" dirty="0"/>
              <a:t>At the initial stage, CMOS circuits (40XX series) will not be used</a:t>
            </a:r>
            <a:r>
              <a:rPr lang="tr-TR" dirty="0"/>
              <a:t>.</a:t>
            </a:r>
          </a:p>
        </p:txBody>
      </p:sp>
    </p:spTree>
    <p:extLst>
      <p:ext uri="{BB962C8B-B14F-4D97-AF65-F5344CB8AC3E}">
        <p14:creationId xmlns:p14="http://schemas.microsoft.com/office/powerpoint/2010/main" val="4629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B03AD-8989-45C1-E877-43493E3E3C31}"/>
              </a:ext>
            </a:extLst>
          </p:cNvPr>
          <p:cNvPicPr>
            <a:picLocks noChangeAspect="1"/>
          </p:cNvPicPr>
          <p:nvPr/>
        </p:nvPicPr>
        <p:blipFill>
          <a:blip r:embed="rId2"/>
          <a:stretch>
            <a:fillRect/>
          </a:stretch>
        </p:blipFill>
        <p:spPr>
          <a:xfrm>
            <a:off x="3362960" y="363372"/>
            <a:ext cx="8514080" cy="5826779"/>
          </a:xfrm>
          <a:prstGeom prst="rect">
            <a:avLst/>
          </a:prstGeom>
        </p:spPr>
      </p:pic>
      <p:sp>
        <p:nvSpPr>
          <p:cNvPr id="4" name="Title 1">
            <a:extLst>
              <a:ext uri="{FF2B5EF4-FFF2-40B4-BE49-F238E27FC236}">
                <a16:creationId xmlns:a16="http://schemas.microsoft.com/office/drawing/2014/main" id="{E75F9B75-414E-9FC8-5C0C-B15691BF1F72}"/>
              </a:ext>
            </a:extLst>
          </p:cNvPr>
          <p:cNvSpPr>
            <a:spLocks noGrp="1"/>
          </p:cNvSpPr>
          <p:nvPr>
            <p:ph type="title"/>
          </p:nvPr>
        </p:nvSpPr>
        <p:spPr>
          <a:xfrm>
            <a:off x="548640" y="2103437"/>
            <a:ext cx="2689779" cy="1325563"/>
          </a:xfrm>
        </p:spPr>
        <p:txBody>
          <a:bodyPr>
            <a:normAutofit fontScale="90000"/>
          </a:bodyPr>
          <a:lstStyle/>
          <a:p>
            <a:r>
              <a:rPr lang="tr-TR" b="1" dirty="0" err="1">
                <a:solidFill>
                  <a:srgbClr val="000000"/>
                </a:solidFill>
                <a:latin typeface="Roboto" panose="02000000000000000000" pitchFamily="2" charset="0"/>
              </a:rPr>
              <a:t>Some</a:t>
            </a:r>
            <a:r>
              <a:rPr lang="tr-TR" b="1" dirty="0">
                <a:solidFill>
                  <a:srgbClr val="000000"/>
                </a:solidFill>
                <a:latin typeface="Roboto" panose="02000000000000000000" pitchFamily="2" charset="0"/>
              </a:rPr>
              <a:t> </a:t>
            </a:r>
            <a:r>
              <a:rPr lang="tr-TR" b="1" dirty="0" err="1">
                <a:solidFill>
                  <a:srgbClr val="000000"/>
                </a:solidFill>
                <a:latin typeface="Roboto" panose="02000000000000000000" pitchFamily="2" charset="0"/>
              </a:rPr>
              <a:t>Important</a:t>
            </a:r>
            <a:r>
              <a:rPr lang="tr-TR" b="1" dirty="0">
                <a:solidFill>
                  <a:srgbClr val="000000"/>
                </a:solidFill>
                <a:latin typeface="Roboto" panose="02000000000000000000" pitchFamily="2" charset="0"/>
              </a:rPr>
              <a:t> Gates</a:t>
            </a:r>
            <a:endParaRPr lang="tr-TR" dirty="0"/>
          </a:p>
        </p:txBody>
      </p:sp>
    </p:spTree>
    <p:extLst>
      <p:ext uri="{BB962C8B-B14F-4D97-AF65-F5344CB8AC3E}">
        <p14:creationId xmlns:p14="http://schemas.microsoft.com/office/powerpoint/2010/main" val="83575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EF851-0C88-8509-4023-AD99A2B49B8F}"/>
            </a:ext>
          </a:extLst>
        </p:cNvPr>
        <p:cNvGrpSpPr/>
        <p:nvPr/>
      </p:nvGrpSpPr>
      <p:grpSpPr>
        <a:xfrm>
          <a:off x="0" y="0"/>
          <a:ext cx="0" cy="0"/>
          <a:chOff x="0" y="0"/>
          <a:chExt cx="0" cy="0"/>
        </a:xfrm>
      </p:grpSpPr>
      <p:pic>
        <p:nvPicPr>
          <p:cNvPr id="12" name="Picture 11" descr="A close-up of a microchip&#10;&#10;AI-generated content may be incorrect.">
            <a:extLst>
              <a:ext uri="{FF2B5EF4-FFF2-40B4-BE49-F238E27FC236}">
                <a16:creationId xmlns:a16="http://schemas.microsoft.com/office/drawing/2014/main" id="{B0E42BC3-48D7-7D2B-A96B-E36F12C11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1" y="1427316"/>
            <a:ext cx="4249072" cy="4249072"/>
          </a:xfrm>
          <a:prstGeom prst="rect">
            <a:avLst/>
          </a:prstGeom>
        </p:spPr>
      </p:pic>
      <p:sp>
        <p:nvSpPr>
          <p:cNvPr id="15" name="Title 1">
            <a:extLst>
              <a:ext uri="{FF2B5EF4-FFF2-40B4-BE49-F238E27FC236}">
                <a16:creationId xmlns:a16="http://schemas.microsoft.com/office/drawing/2014/main" id="{814CA483-E633-9A8F-49CD-220EBEC35C7F}"/>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NAND GATE-7400</a:t>
            </a:r>
            <a:endParaRPr lang="en-US" sz="3200" b="1" dirty="0"/>
          </a:p>
        </p:txBody>
      </p:sp>
      <p:pic>
        <p:nvPicPr>
          <p:cNvPr id="17" name="Picture 16">
            <a:extLst>
              <a:ext uri="{FF2B5EF4-FFF2-40B4-BE49-F238E27FC236}">
                <a16:creationId xmlns:a16="http://schemas.microsoft.com/office/drawing/2014/main" id="{3906BF1C-B1C3-BE2F-6B9E-CD420ED06E83}"/>
              </a:ext>
            </a:extLst>
          </p:cNvPr>
          <p:cNvPicPr>
            <a:picLocks noChangeAspect="1"/>
          </p:cNvPicPr>
          <p:nvPr/>
        </p:nvPicPr>
        <p:blipFill>
          <a:blip r:embed="rId3"/>
          <a:stretch>
            <a:fillRect/>
          </a:stretch>
        </p:blipFill>
        <p:spPr>
          <a:xfrm>
            <a:off x="6124881" y="351452"/>
            <a:ext cx="4383948" cy="3454400"/>
          </a:xfrm>
          <a:prstGeom prst="rect">
            <a:avLst/>
          </a:prstGeom>
        </p:spPr>
      </p:pic>
      <p:pic>
        <p:nvPicPr>
          <p:cNvPr id="19" name="Picture 18">
            <a:extLst>
              <a:ext uri="{FF2B5EF4-FFF2-40B4-BE49-F238E27FC236}">
                <a16:creationId xmlns:a16="http://schemas.microsoft.com/office/drawing/2014/main" id="{32542189-155A-0D72-A50E-BA810FD1FC94}"/>
              </a:ext>
            </a:extLst>
          </p:cNvPr>
          <p:cNvPicPr>
            <a:picLocks noChangeAspect="1"/>
          </p:cNvPicPr>
          <p:nvPr/>
        </p:nvPicPr>
        <p:blipFill>
          <a:blip r:embed="rId4"/>
          <a:stretch>
            <a:fillRect/>
          </a:stretch>
        </p:blipFill>
        <p:spPr>
          <a:xfrm>
            <a:off x="6096000" y="3870562"/>
            <a:ext cx="5060867" cy="2148704"/>
          </a:xfrm>
          <a:prstGeom prst="rect">
            <a:avLst/>
          </a:prstGeom>
        </p:spPr>
      </p:pic>
    </p:spTree>
    <p:extLst>
      <p:ext uri="{BB962C8B-B14F-4D97-AF65-F5344CB8AC3E}">
        <p14:creationId xmlns:p14="http://schemas.microsoft.com/office/powerpoint/2010/main" val="209312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39CB4D-B972-7C12-0BB8-D60342EE9946}"/>
              </a:ext>
            </a:extLst>
          </p:cNvPr>
          <p:cNvPicPr>
            <a:picLocks noChangeAspect="1"/>
          </p:cNvPicPr>
          <p:nvPr/>
        </p:nvPicPr>
        <p:blipFill>
          <a:blip r:embed="rId2"/>
          <a:stretch>
            <a:fillRect/>
          </a:stretch>
        </p:blipFill>
        <p:spPr>
          <a:xfrm>
            <a:off x="956925" y="1347547"/>
            <a:ext cx="3160386" cy="2625794"/>
          </a:xfrm>
          <a:prstGeom prst="rect">
            <a:avLst/>
          </a:prstGeom>
        </p:spPr>
      </p:pic>
      <p:pic>
        <p:nvPicPr>
          <p:cNvPr id="7" name="Picture 6">
            <a:extLst>
              <a:ext uri="{FF2B5EF4-FFF2-40B4-BE49-F238E27FC236}">
                <a16:creationId xmlns:a16="http://schemas.microsoft.com/office/drawing/2014/main" id="{51384283-F29A-94B7-1BF4-CE98480A2FBD}"/>
              </a:ext>
            </a:extLst>
          </p:cNvPr>
          <p:cNvPicPr>
            <a:picLocks noChangeAspect="1"/>
          </p:cNvPicPr>
          <p:nvPr/>
        </p:nvPicPr>
        <p:blipFill>
          <a:blip r:embed="rId3"/>
          <a:stretch>
            <a:fillRect/>
          </a:stretch>
        </p:blipFill>
        <p:spPr>
          <a:xfrm>
            <a:off x="4255045" y="1347547"/>
            <a:ext cx="3148863" cy="2625795"/>
          </a:xfrm>
          <a:prstGeom prst="rect">
            <a:avLst/>
          </a:prstGeom>
        </p:spPr>
      </p:pic>
      <p:pic>
        <p:nvPicPr>
          <p:cNvPr id="9" name="Picture 8">
            <a:extLst>
              <a:ext uri="{FF2B5EF4-FFF2-40B4-BE49-F238E27FC236}">
                <a16:creationId xmlns:a16="http://schemas.microsoft.com/office/drawing/2014/main" id="{B5050EA8-6267-05F8-4002-D532D30E9F47}"/>
              </a:ext>
            </a:extLst>
          </p:cNvPr>
          <p:cNvPicPr>
            <a:picLocks noChangeAspect="1"/>
          </p:cNvPicPr>
          <p:nvPr/>
        </p:nvPicPr>
        <p:blipFill>
          <a:blip r:embed="rId4"/>
          <a:stretch>
            <a:fillRect/>
          </a:stretch>
        </p:blipFill>
        <p:spPr>
          <a:xfrm>
            <a:off x="956925" y="4085827"/>
            <a:ext cx="3204109" cy="2507342"/>
          </a:xfrm>
          <a:prstGeom prst="rect">
            <a:avLst/>
          </a:prstGeom>
        </p:spPr>
      </p:pic>
      <p:pic>
        <p:nvPicPr>
          <p:cNvPr id="11" name="Picture 10">
            <a:extLst>
              <a:ext uri="{FF2B5EF4-FFF2-40B4-BE49-F238E27FC236}">
                <a16:creationId xmlns:a16="http://schemas.microsoft.com/office/drawing/2014/main" id="{3C40A062-E885-580D-720A-D340BAFD97E3}"/>
              </a:ext>
            </a:extLst>
          </p:cNvPr>
          <p:cNvPicPr>
            <a:picLocks noChangeAspect="1"/>
          </p:cNvPicPr>
          <p:nvPr/>
        </p:nvPicPr>
        <p:blipFill>
          <a:blip r:embed="rId5"/>
          <a:stretch>
            <a:fillRect/>
          </a:stretch>
        </p:blipFill>
        <p:spPr>
          <a:xfrm>
            <a:off x="4255046" y="4085826"/>
            <a:ext cx="3148863" cy="2507343"/>
          </a:xfrm>
          <a:prstGeom prst="rect">
            <a:avLst/>
          </a:prstGeom>
        </p:spPr>
      </p:pic>
      <p:sp>
        <p:nvSpPr>
          <p:cNvPr id="12" name="Title 1">
            <a:extLst>
              <a:ext uri="{FF2B5EF4-FFF2-40B4-BE49-F238E27FC236}">
                <a16:creationId xmlns:a16="http://schemas.microsoft.com/office/drawing/2014/main" id="{F0ECD911-AAD2-4CDC-037C-9F6A9AA3E6A2}"/>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NAND GATE Demonstration-7400</a:t>
            </a:r>
            <a:endParaRPr lang="en-US" sz="3200" b="1" dirty="0"/>
          </a:p>
        </p:txBody>
      </p:sp>
      <p:pic>
        <p:nvPicPr>
          <p:cNvPr id="14" name="Picture 13" descr="A diagram of a circle with a circle and a circle with a circle&#10;&#10;AI-generated content may be incorrect.">
            <a:extLst>
              <a:ext uri="{FF2B5EF4-FFF2-40B4-BE49-F238E27FC236}">
                <a16:creationId xmlns:a16="http://schemas.microsoft.com/office/drawing/2014/main" id="{D0C9E504-8705-5F3A-30BD-D67CDC1F52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378" y="3800986"/>
            <a:ext cx="4027952" cy="2263709"/>
          </a:xfrm>
          <a:prstGeom prst="rect">
            <a:avLst/>
          </a:prstGeom>
        </p:spPr>
      </p:pic>
      <p:pic>
        <p:nvPicPr>
          <p:cNvPr id="3" name="Picture 2">
            <a:extLst>
              <a:ext uri="{FF2B5EF4-FFF2-40B4-BE49-F238E27FC236}">
                <a16:creationId xmlns:a16="http://schemas.microsoft.com/office/drawing/2014/main" id="{0337F173-A218-1684-8C8E-1EF30662E9AE}"/>
              </a:ext>
            </a:extLst>
          </p:cNvPr>
          <p:cNvPicPr>
            <a:picLocks noChangeAspect="1"/>
          </p:cNvPicPr>
          <p:nvPr/>
        </p:nvPicPr>
        <p:blipFill>
          <a:blip r:embed="rId7"/>
          <a:stretch>
            <a:fillRect/>
          </a:stretch>
        </p:blipFill>
        <p:spPr>
          <a:xfrm>
            <a:off x="7751930" y="310550"/>
            <a:ext cx="4286848" cy="3210373"/>
          </a:xfrm>
          <a:prstGeom prst="rect">
            <a:avLst/>
          </a:prstGeom>
        </p:spPr>
      </p:pic>
    </p:spTree>
    <p:extLst>
      <p:ext uri="{BB962C8B-B14F-4D97-AF65-F5344CB8AC3E}">
        <p14:creationId xmlns:p14="http://schemas.microsoft.com/office/powerpoint/2010/main" val="295830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C260E-944F-0E86-9A96-1B8E4E50B0E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D4F22491-C703-7E97-C0BD-654CB8EA39C8}"/>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OR GATE-7432</a:t>
            </a:r>
            <a:endParaRPr lang="en-US" sz="3200" b="1" dirty="0"/>
          </a:p>
        </p:txBody>
      </p:sp>
      <p:pic>
        <p:nvPicPr>
          <p:cNvPr id="19" name="Picture 18">
            <a:extLst>
              <a:ext uri="{FF2B5EF4-FFF2-40B4-BE49-F238E27FC236}">
                <a16:creationId xmlns:a16="http://schemas.microsoft.com/office/drawing/2014/main" id="{4E9F6FBE-0DE3-C921-23E2-6B3118AEF02B}"/>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5124" name="Picture 4" descr="TTL 7432 Pin Layout">
            <a:extLst>
              <a:ext uri="{FF2B5EF4-FFF2-40B4-BE49-F238E27FC236}">
                <a16:creationId xmlns:a16="http://schemas.microsoft.com/office/drawing/2014/main" id="{A0F5EF86-C394-3B6C-9D51-65C6867DE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836" y="664075"/>
            <a:ext cx="1655665" cy="2969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955360-0AF5-84A0-1975-FDA976E4B3EA}"/>
              </a:ext>
            </a:extLst>
          </p:cNvPr>
          <p:cNvPicPr>
            <a:picLocks noChangeAspect="1"/>
          </p:cNvPicPr>
          <p:nvPr/>
        </p:nvPicPr>
        <p:blipFill>
          <a:blip r:embed="rId4"/>
          <a:stretch>
            <a:fillRect/>
          </a:stretch>
        </p:blipFill>
        <p:spPr>
          <a:xfrm>
            <a:off x="484640" y="1590393"/>
            <a:ext cx="4994897" cy="3285533"/>
          </a:xfrm>
          <a:prstGeom prst="rect">
            <a:avLst/>
          </a:prstGeom>
        </p:spPr>
      </p:pic>
    </p:spTree>
    <p:extLst>
      <p:ext uri="{BB962C8B-B14F-4D97-AF65-F5344CB8AC3E}">
        <p14:creationId xmlns:p14="http://schemas.microsoft.com/office/powerpoint/2010/main" val="12964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80BE-AF1C-80D4-B108-B37927798BE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E8580E4-521C-0092-9BAA-65144D4B3B98}"/>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OR GATE Demonstration-7432</a:t>
            </a:r>
            <a:endParaRPr lang="en-US" sz="3200" b="1" dirty="0"/>
          </a:p>
        </p:txBody>
      </p:sp>
      <p:pic>
        <p:nvPicPr>
          <p:cNvPr id="2" name="Picture 4" descr="TTL 7432 Pin Layout">
            <a:extLst>
              <a:ext uri="{FF2B5EF4-FFF2-40B4-BE49-F238E27FC236}">
                <a16:creationId xmlns:a16="http://schemas.microsoft.com/office/drawing/2014/main" id="{0BA83DA9-7120-C18C-C705-626B9C8F5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691" y="713236"/>
            <a:ext cx="1655665" cy="29693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5539D4-7D64-D561-B89D-322AEC1C7727}"/>
              </a:ext>
            </a:extLst>
          </p:cNvPr>
          <p:cNvPicPr>
            <a:picLocks noChangeAspect="1"/>
          </p:cNvPicPr>
          <p:nvPr/>
        </p:nvPicPr>
        <p:blipFill>
          <a:blip r:embed="rId3"/>
          <a:stretch>
            <a:fillRect/>
          </a:stretch>
        </p:blipFill>
        <p:spPr>
          <a:xfrm>
            <a:off x="956924" y="1347547"/>
            <a:ext cx="3204109" cy="2617198"/>
          </a:xfrm>
          <a:prstGeom prst="rect">
            <a:avLst/>
          </a:prstGeom>
        </p:spPr>
      </p:pic>
      <p:pic>
        <p:nvPicPr>
          <p:cNvPr id="8" name="Picture 7">
            <a:extLst>
              <a:ext uri="{FF2B5EF4-FFF2-40B4-BE49-F238E27FC236}">
                <a16:creationId xmlns:a16="http://schemas.microsoft.com/office/drawing/2014/main" id="{66C3A20D-6813-D575-E462-62DC695698F7}"/>
              </a:ext>
            </a:extLst>
          </p:cNvPr>
          <p:cNvPicPr>
            <a:picLocks noChangeAspect="1"/>
          </p:cNvPicPr>
          <p:nvPr/>
        </p:nvPicPr>
        <p:blipFill>
          <a:blip r:embed="rId4"/>
          <a:stretch>
            <a:fillRect/>
          </a:stretch>
        </p:blipFill>
        <p:spPr>
          <a:xfrm>
            <a:off x="4333703" y="1358612"/>
            <a:ext cx="3070206" cy="2617198"/>
          </a:xfrm>
          <a:prstGeom prst="rect">
            <a:avLst/>
          </a:prstGeom>
        </p:spPr>
      </p:pic>
      <p:pic>
        <p:nvPicPr>
          <p:cNvPr id="13" name="Picture 12">
            <a:extLst>
              <a:ext uri="{FF2B5EF4-FFF2-40B4-BE49-F238E27FC236}">
                <a16:creationId xmlns:a16="http://schemas.microsoft.com/office/drawing/2014/main" id="{5E14338C-FB83-0A1C-B7DC-82520B383DC8}"/>
              </a:ext>
            </a:extLst>
          </p:cNvPr>
          <p:cNvPicPr>
            <a:picLocks noChangeAspect="1"/>
          </p:cNvPicPr>
          <p:nvPr/>
        </p:nvPicPr>
        <p:blipFill>
          <a:blip r:embed="rId5"/>
          <a:stretch>
            <a:fillRect/>
          </a:stretch>
        </p:blipFill>
        <p:spPr>
          <a:xfrm>
            <a:off x="956924" y="4076239"/>
            <a:ext cx="3204109" cy="2661326"/>
          </a:xfrm>
          <a:prstGeom prst="rect">
            <a:avLst/>
          </a:prstGeom>
        </p:spPr>
      </p:pic>
      <p:pic>
        <p:nvPicPr>
          <p:cNvPr id="16" name="Picture 15">
            <a:extLst>
              <a:ext uri="{FF2B5EF4-FFF2-40B4-BE49-F238E27FC236}">
                <a16:creationId xmlns:a16="http://schemas.microsoft.com/office/drawing/2014/main" id="{C9B05642-2643-8384-CE90-BBB3E6315156}"/>
              </a:ext>
            </a:extLst>
          </p:cNvPr>
          <p:cNvPicPr>
            <a:picLocks noChangeAspect="1"/>
          </p:cNvPicPr>
          <p:nvPr/>
        </p:nvPicPr>
        <p:blipFill>
          <a:blip r:embed="rId6"/>
          <a:stretch>
            <a:fillRect/>
          </a:stretch>
        </p:blipFill>
        <p:spPr>
          <a:xfrm>
            <a:off x="4333703" y="4063125"/>
            <a:ext cx="3070206" cy="2651299"/>
          </a:xfrm>
          <a:prstGeom prst="rect">
            <a:avLst/>
          </a:prstGeom>
        </p:spPr>
      </p:pic>
      <p:pic>
        <p:nvPicPr>
          <p:cNvPr id="18" name="Picture 17">
            <a:extLst>
              <a:ext uri="{FF2B5EF4-FFF2-40B4-BE49-F238E27FC236}">
                <a16:creationId xmlns:a16="http://schemas.microsoft.com/office/drawing/2014/main" id="{EFC69752-3EA7-B5B4-957D-F1925227EF49}"/>
              </a:ext>
            </a:extLst>
          </p:cNvPr>
          <p:cNvPicPr>
            <a:picLocks noChangeAspect="1"/>
          </p:cNvPicPr>
          <p:nvPr/>
        </p:nvPicPr>
        <p:blipFill>
          <a:blip r:embed="rId7"/>
          <a:stretch>
            <a:fillRect/>
          </a:stretch>
        </p:blipFill>
        <p:spPr>
          <a:xfrm>
            <a:off x="7770924" y="4076239"/>
            <a:ext cx="3918864" cy="1903693"/>
          </a:xfrm>
          <a:prstGeom prst="rect">
            <a:avLst/>
          </a:prstGeom>
        </p:spPr>
      </p:pic>
    </p:spTree>
    <p:extLst>
      <p:ext uri="{BB962C8B-B14F-4D97-AF65-F5344CB8AC3E}">
        <p14:creationId xmlns:p14="http://schemas.microsoft.com/office/powerpoint/2010/main" val="7677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FADF-B63C-BC5F-CA17-F2EF2C9B4994}"/>
              </a:ext>
            </a:extLst>
          </p:cNvPr>
          <p:cNvSpPr>
            <a:spLocks noGrp="1"/>
          </p:cNvSpPr>
          <p:nvPr>
            <p:ph type="title"/>
          </p:nvPr>
        </p:nvSpPr>
        <p:spPr/>
        <p:txBody>
          <a:bodyPr/>
          <a:lstStyle/>
          <a:p>
            <a:r>
              <a:rPr lang="en-US" altLang="tr-TR" b="1" dirty="0"/>
              <a:t>Grading</a:t>
            </a:r>
            <a:r>
              <a:rPr lang="tr-TR" altLang="tr-TR" b="1" dirty="0"/>
              <a:t> </a:t>
            </a:r>
            <a:r>
              <a:rPr lang="tr-TR" altLang="tr-TR" b="1" dirty="0" err="1"/>
              <a:t>for</a:t>
            </a:r>
            <a:r>
              <a:rPr lang="tr-TR" altLang="tr-TR" b="1" dirty="0"/>
              <a:t> </a:t>
            </a:r>
            <a:r>
              <a:rPr lang="tr-TR" altLang="tr-TR" b="1" dirty="0" err="1"/>
              <a:t>Lab</a:t>
            </a:r>
            <a:endParaRPr lang="tr-TR" dirty="0"/>
          </a:p>
        </p:txBody>
      </p:sp>
      <p:sp>
        <p:nvSpPr>
          <p:cNvPr id="3" name="Content Placeholder 2">
            <a:extLst>
              <a:ext uri="{FF2B5EF4-FFF2-40B4-BE49-F238E27FC236}">
                <a16:creationId xmlns:a16="http://schemas.microsoft.com/office/drawing/2014/main" id="{8C9EA2A2-95B9-C5A1-EEE6-D9B7E0C44991}"/>
              </a:ext>
            </a:extLst>
          </p:cNvPr>
          <p:cNvSpPr>
            <a:spLocks noGrp="1"/>
          </p:cNvSpPr>
          <p:nvPr>
            <p:ph idx="1"/>
          </p:nvPr>
        </p:nvSpPr>
        <p:spPr/>
        <p:txBody>
          <a:bodyPr/>
          <a:lstStyle/>
          <a:p>
            <a:r>
              <a:rPr lang="tr-TR" dirty="0" err="1"/>
              <a:t>There</a:t>
            </a:r>
            <a:r>
              <a:rPr lang="tr-TR" dirty="0"/>
              <a:t> </a:t>
            </a:r>
            <a:r>
              <a:rPr lang="tr-TR" dirty="0" err="1"/>
              <a:t>will</a:t>
            </a:r>
            <a:r>
              <a:rPr lang="tr-TR" dirty="0"/>
              <a:t> 3-4 </a:t>
            </a:r>
            <a:r>
              <a:rPr lang="tr-TR" dirty="0" err="1"/>
              <a:t>quiz</a:t>
            </a:r>
            <a:r>
              <a:rPr lang="tr-TR" dirty="0"/>
              <a:t>(40%), Report (20%) </a:t>
            </a:r>
            <a:r>
              <a:rPr lang="tr-TR" dirty="0" err="1"/>
              <a:t>and</a:t>
            </a:r>
            <a:r>
              <a:rPr lang="tr-TR" dirty="0"/>
              <a:t> final </a:t>
            </a:r>
            <a:r>
              <a:rPr lang="tr-TR" dirty="0" err="1"/>
              <a:t>exam</a:t>
            </a:r>
            <a:r>
              <a:rPr lang="tr-TR" dirty="0"/>
              <a:t>(40%)</a:t>
            </a:r>
          </a:p>
          <a:p>
            <a:r>
              <a:rPr lang="en-US" dirty="0"/>
              <a:t>Attendance is mandatory with a minimum requirement of </a:t>
            </a:r>
            <a:r>
              <a:rPr lang="en-US" b="1" dirty="0"/>
              <a:t>80% participation</a:t>
            </a:r>
            <a:r>
              <a:rPr lang="en-US" dirty="0"/>
              <a:t>.</a:t>
            </a:r>
            <a:r>
              <a:rPr lang="tr-TR" dirty="0"/>
              <a:t> </a:t>
            </a:r>
          </a:p>
          <a:p>
            <a:pPr marL="0" indent="0">
              <a:buNone/>
            </a:pPr>
            <a:endParaRPr lang="tr-TR" dirty="0"/>
          </a:p>
        </p:txBody>
      </p:sp>
    </p:spTree>
    <p:extLst>
      <p:ext uri="{BB962C8B-B14F-4D97-AF65-F5344CB8AC3E}">
        <p14:creationId xmlns:p14="http://schemas.microsoft.com/office/powerpoint/2010/main" val="143658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60BB-8392-401A-41E1-F5A348900F6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7BE193E1-F397-57EE-CC02-A5586E846C5A}"/>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AND GATE-7408</a:t>
            </a:r>
            <a:endParaRPr lang="en-US" sz="3200" b="1" dirty="0"/>
          </a:p>
        </p:txBody>
      </p:sp>
      <p:pic>
        <p:nvPicPr>
          <p:cNvPr id="19" name="Picture 18">
            <a:extLst>
              <a:ext uri="{FF2B5EF4-FFF2-40B4-BE49-F238E27FC236}">
                <a16:creationId xmlns:a16="http://schemas.microsoft.com/office/drawing/2014/main" id="{B270C41A-7DA7-13A1-3BC0-5C6F6613F068}"/>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5" name="Picture 4">
            <a:extLst>
              <a:ext uri="{FF2B5EF4-FFF2-40B4-BE49-F238E27FC236}">
                <a16:creationId xmlns:a16="http://schemas.microsoft.com/office/drawing/2014/main" id="{2FE4C742-9FF3-3812-33DC-91D498BE6A20}"/>
              </a:ext>
            </a:extLst>
          </p:cNvPr>
          <p:cNvPicPr>
            <a:picLocks noChangeAspect="1"/>
          </p:cNvPicPr>
          <p:nvPr/>
        </p:nvPicPr>
        <p:blipFill>
          <a:blip r:embed="rId3"/>
          <a:stretch>
            <a:fillRect/>
          </a:stretch>
        </p:blipFill>
        <p:spPr>
          <a:xfrm>
            <a:off x="6285922" y="1065480"/>
            <a:ext cx="3724795" cy="2486372"/>
          </a:xfrm>
          <a:prstGeom prst="rect">
            <a:avLst/>
          </a:prstGeom>
        </p:spPr>
      </p:pic>
      <p:pic>
        <p:nvPicPr>
          <p:cNvPr id="7" name="Picture 6">
            <a:extLst>
              <a:ext uri="{FF2B5EF4-FFF2-40B4-BE49-F238E27FC236}">
                <a16:creationId xmlns:a16="http://schemas.microsoft.com/office/drawing/2014/main" id="{5B26840A-7BDB-88CA-FED0-165C670832C7}"/>
              </a:ext>
            </a:extLst>
          </p:cNvPr>
          <p:cNvPicPr>
            <a:picLocks noChangeAspect="1"/>
          </p:cNvPicPr>
          <p:nvPr/>
        </p:nvPicPr>
        <p:blipFill>
          <a:blip r:embed="rId4"/>
          <a:stretch>
            <a:fillRect/>
          </a:stretch>
        </p:blipFill>
        <p:spPr>
          <a:xfrm>
            <a:off x="533501" y="1744405"/>
            <a:ext cx="4190535" cy="3369190"/>
          </a:xfrm>
          <a:prstGeom prst="rect">
            <a:avLst/>
          </a:prstGeom>
        </p:spPr>
      </p:pic>
    </p:spTree>
    <p:extLst>
      <p:ext uri="{BB962C8B-B14F-4D97-AF65-F5344CB8AC3E}">
        <p14:creationId xmlns:p14="http://schemas.microsoft.com/office/powerpoint/2010/main" val="219898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B7652-B9A7-E2A2-B17F-007CA9388A2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D99A23D7-326B-1124-B0A7-34E598498C7A}"/>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AND GATE Demonstration-7408</a:t>
            </a:r>
            <a:endParaRPr lang="en-US" sz="3200" b="1" dirty="0"/>
          </a:p>
        </p:txBody>
      </p:sp>
      <p:pic>
        <p:nvPicPr>
          <p:cNvPr id="3" name="Picture 2">
            <a:extLst>
              <a:ext uri="{FF2B5EF4-FFF2-40B4-BE49-F238E27FC236}">
                <a16:creationId xmlns:a16="http://schemas.microsoft.com/office/drawing/2014/main" id="{D76DA69C-1967-82B0-8A82-5530B82B128A}"/>
              </a:ext>
            </a:extLst>
          </p:cNvPr>
          <p:cNvPicPr>
            <a:picLocks noChangeAspect="1"/>
          </p:cNvPicPr>
          <p:nvPr/>
        </p:nvPicPr>
        <p:blipFill>
          <a:blip r:embed="rId2"/>
          <a:stretch>
            <a:fillRect/>
          </a:stretch>
        </p:blipFill>
        <p:spPr>
          <a:xfrm>
            <a:off x="956925" y="1347548"/>
            <a:ext cx="3204109" cy="2625794"/>
          </a:xfrm>
          <a:prstGeom prst="rect">
            <a:avLst/>
          </a:prstGeom>
        </p:spPr>
      </p:pic>
      <p:pic>
        <p:nvPicPr>
          <p:cNvPr id="6" name="Picture 5">
            <a:extLst>
              <a:ext uri="{FF2B5EF4-FFF2-40B4-BE49-F238E27FC236}">
                <a16:creationId xmlns:a16="http://schemas.microsoft.com/office/drawing/2014/main" id="{1279AABB-2152-009E-4530-1DC8A6BFFD27}"/>
              </a:ext>
            </a:extLst>
          </p:cNvPr>
          <p:cNvPicPr>
            <a:picLocks noChangeAspect="1"/>
          </p:cNvPicPr>
          <p:nvPr/>
        </p:nvPicPr>
        <p:blipFill>
          <a:blip r:embed="rId3"/>
          <a:stretch>
            <a:fillRect/>
          </a:stretch>
        </p:blipFill>
        <p:spPr>
          <a:xfrm>
            <a:off x="4250878" y="1347548"/>
            <a:ext cx="3148863" cy="2625794"/>
          </a:xfrm>
          <a:prstGeom prst="rect">
            <a:avLst/>
          </a:prstGeom>
        </p:spPr>
      </p:pic>
      <p:pic>
        <p:nvPicPr>
          <p:cNvPr id="10" name="Picture 9">
            <a:extLst>
              <a:ext uri="{FF2B5EF4-FFF2-40B4-BE49-F238E27FC236}">
                <a16:creationId xmlns:a16="http://schemas.microsoft.com/office/drawing/2014/main" id="{BF8C2FA5-F572-95C5-E759-B9B7E4CE43D5}"/>
              </a:ext>
            </a:extLst>
          </p:cNvPr>
          <p:cNvPicPr>
            <a:picLocks noChangeAspect="1"/>
          </p:cNvPicPr>
          <p:nvPr/>
        </p:nvPicPr>
        <p:blipFill>
          <a:blip r:embed="rId4"/>
          <a:stretch>
            <a:fillRect/>
          </a:stretch>
        </p:blipFill>
        <p:spPr>
          <a:xfrm>
            <a:off x="956925" y="4085826"/>
            <a:ext cx="3204109" cy="2521382"/>
          </a:xfrm>
          <a:prstGeom prst="rect">
            <a:avLst/>
          </a:prstGeom>
        </p:spPr>
      </p:pic>
      <p:pic>
        <p:nvPicPr>
          <p:cNvPr id="15" name="Picture 14">
            <a:extLst>
              <a:ext uri="{FF2B5EF4-FFF2-40B4-BE49-F238E27FC236}">
                <a16:creationId xmlns:a16="http://schemas.microsoft.com/office/drawing/2014/main" id="{54B1C404-4C0D-B671-C46E-ED0707DD3522}"/>
              </a:ext>
            </a:extLst>
          </p:cNvPr>
          <p:cNvPicPr>
            <a:picLocks noChangeAspect="1"/>
          </p:cNvPicPr>
          <p:nvPr/>
        </p:nvPicPr>
        <p:blipFill>
          <a:blip r:embed="rId5"/>
          <a:stretch>
            <a:fillRect/>
          </a:stretch>
        </p:blipFill>
        <p:spPr>
          <a:xfrm>
            <a:off x="4250877" y="4076319"/>
            <a:ext cx="3148863" cy="2530889"/>
          </a:xfrm>
          <a:prstGeom prst="rect">
            <a:avLst/>
          </a:prstGeom>
        </p:spPr>
      </p:pic>
      <p:pic>
        <p:nvPicPr>
          <p:cNvPr id="17" name="Picture 16">
            <a:extLst>
              <a:ext uri="{FF2B5EF4-FFF2-40B4-BE49-F238E27FC236}">
                <a16:creationId xmlns:a16="http://schemas.microsoft.com/office/drawing/2014/main" id="{F659620A-FB18-0D7B-8829-36FB40FDDB9F}"/>
              </a:ext>
            </a:extLst>
          </p:cNvPr>
          <p:cNvPicPr>
            <a:picLocks noChangeAspect="1"/>
          </p:cNvPicPr>
          <p:nvPr/>
        </p:nvPicPr>
        <p:blipFill>
          <a:blip r:embed="rId6"/>
          <a:stretch>
            <a:fillRect/>
          </a:stretch>
        </p:blipFill>
        <p:spPr>
          <a:xfrm>
            <a:off x="8327227" y="3429000"/>
            <a:ext cx="2714807" cy="2870575"/>
          </a:xfrm>
          <a:prstGeom prst="rect">
            <a:avLst/>
          </a:prstGeom>
        </p:spPr>
      </p:pic>
      <p:pic>
        <p:nvPicPr>
          <p:cNvPr id="19" name="Picture 18">
            <a:extLst>
              <a:ext uri="{FF2B5EF4-FFF2-40B4-BE49-F238E27FC236}">
                <a16:creationId xmlns:a16="http://schemas.microsoft.com/office/drawing/2014/main" id="{6E0FFCA5-3569-C913-FCF7-674161036C8C}"/>
              </a:ext>
            </a:extLst>
          </p:cNvPr>
          <p:cNvPicPr>
            <a:picLocks noChangeAspect="1"/>
          </p:cNvPicPr>
          <p:nvPr/>
        </p:nvPicPr>
        <p:blipFill>
          <a:blip r:embed="rId7"/>
          <a:stretch>
            <a:fillRect/>
          </a:stretch>
        </p:blipFill>
        <p:spPr>
          <a:xfrm>
            <a:off x="7657886" y="448454"/>
            <a:ext cx="3724795" cy="2486372"/>
          </a:xfrm>
          <a:prstGeom prst="rect">
            <a:avLst/>
          </a:prstGeom>
        </p:spPr>
      </p:pic>
    </p:spTree>
    <p:extLst>
      <p:ext uri="{BB962C8B-B14F-4D97-AF65-F5344CB8AC3E}">
        <p14:creationId xmlns:p14="http://schemas.microsoft.com/office/powerpoint/2010/main" val="35377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0FF96-0573-47E5-194C-4F23603F0B9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06B4BE4-D9A5-4C8E-3CC0-6AE4C9B25B50}"/>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NOR</a:t>
            </a:r>
            <a:r>
              <a:rPr lang="tr-TR" sz="3200" b="1" i="0" dirty="0">
                <a:solidFill>
                  <a:srgbClr val="000000"/>
                </a:solidFill>
                <a:effectLst/>
                <a:latin typeface="Roboto" panose="02000000000000000000" pitchFamily="2" charset="0"/>
              </a:rPr>
              <a:t> GATE-7402</a:t>
            </a:r>
            <a:endParaRPr lang="en-US" sz="3200" b="1" dirty="0"/>
          </a:p>
        </p:txBody>
      </p:sp>
      <p:pic>
        <p:nvPicPr>
          <p:cNvPr id="19" name="Picture 18">
            <a:extLst>
              <a:ext uri="{FF2B5EF4-FFF2-40B4-BE49-F238E27FC236}">
                <a16:creationId xmlns:a16="http://schemas.microsoft.com/office/drawing/2014/main" id="{9D922408-3416-5E03-D490-BE0E2210796E}"/>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3" name="Picture 2">
            <a:extLst>
              <a:ext uri="{FF2B5EF4-FFF2-40B4-BE49-F238E27FC236}">
                <a16:creationId xmlns:a16="http://schemas.microsoft.com/office/drawing/2014/main" id="{5E0C94A2-76A7-9366-BD32-256C33BFEAC5}"/>
              </a:ext>
            </a:extLst>
          </p:cNvPr>
          <p:cNvPicPr>
            <a:picLocks noChangeAspect="1"/>
          </p:cNvPicPr>
          <p:nvPr/>
        </p:nvPicPr>
        <p:blipFill>
          <a:blip r:embed="rId3"/>
          <a:stretch>
            <a:fillRect/>
          </a:stretch>
        </p:blipFill>
        <p:spPr>
          <a:xfrm>
            <a:off x="6124881" y="533934"/>
            <a:ext cx="4249072" cy="3433476"/>
          </a:xfrm>
          <a:prstGeom prst="rect">
            <a:avLst/>
          </a:prstGeom>
        </p:spPr>
      </p:pic>
      <p:pic>
        <p:nvPicPr>
          <p:cNvPr id="8194" name="Picture 2" descr="1 Pieces IC-7402 7402 NOR gate IC Electronic">
            <a:extLst>
              <a:ext uri="{FF2B5EF4-FFF2-40B4-BE49-F238E27FC236}">
                <a16:creationId xmlns:a16="http://schemas.microsoft.com/office/drawing/2014/main" id="{9E370406-C16E-24BF-FAC7-7A82A684A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19" y="1525366"/>
            <a:ext cx="4690392" cy="469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4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6442-6E6A-D8AB-9FAC-E9BE8067FB8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C14B4A4-3435-71A7-6A94-6A15EDE2EA25}"/>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NOR</a:t>
            </a:r>
            <a:r>
              <a:rPr lang="tr-TR" sz="3200" b="1" i="0" dirty="0">
                <a:solidFill>
                  <a:srgbClr val="000000"/>
                </a:solidFill>
                <a:effectLst/>
                <a:latin typeface="Roboto" panose="02000000000000000000" pitchFamily="2" charset="0"/>
              </a:rPr>
              <a:t> GATE Demonstration-7402</a:t>
            </a:r>
            <a:endParaRPr lang="en-US" sz="3200" b="1" dirty="0"/>
          </a:p>
        </p:txBody>
      </p:sp>
      <p:pic>
        <p:nvPicPr>
          <p:cNvPr id="21" name="Picture 20">
            <a:extLst>
              <a:ext uri="{FF2B5EF4-FFF2-40B4-BE49-F238E27FC236}">
                <a16:creationId xmlns:a16="http://schemas.microsoft.com/office/drawing/2014/main" id="{FDD20368-0384-BA4C-84E2-C486ABA7547E}"/>
              </a:ext>
            </a:extLst>
          </p:cNvPr>
          <p:cNvPicPr>
            <a:picLocks noChangeAspect="1"/>
          </p:cNvPicPr>
          <p:nvPr/>
        </p:nvPicPr>
        <p:blipFill>
          <a:blip r:embed="rId2"/>
          <a:stretch>
            <a:fillRect/>
          </a:stretch>
        </p:blipFill>
        <p:spPr>
          <a:xfrm>
            <a:off x="8332233" y="4085826"/>
            <a:ext cx="3391373" cy="2048161"/>
          </a:xfrm>
          <a:prstGeom prst="rect">
            <a:avLst/>
          </a:prstGeom>
        </p:spPr>
      </p:pic>
      <p:pic>
        <p:nvPicPr>
          <p:cNvPr id="23" name="Picture 22">
            <a:extLst>
              <a:ext uri="{FF2B5EF4-FFF2-40B4-BE49-F238E27FC236}">
                <a16:creationId xmlns:a16="http://schemas.microsoft.com/office/drawing/2014/main" id="{024857A8-430E-496B-AA94-96D2DCF7C4A6}"/>
              </a:ext>
            </a:extLst>
          </p:cNvPr>
          <p:cNvPicPr>
            <a:picLocks noChangeAspect="1"/>
          </p:cNvPicPr>
          <p:nvPr/>
        </p:nvPicPr>
        <p:blipFill>
          <a:blip r:embed="rId3"/>
          <a:stretch>
            <a:fillRect/>
          </a:stretch>
        </p:blipFill>
        <p:spPr>
          <a:xfrm>
            <a:off x="8178572" y="556373"/>
            <a:ext cx="3479945" cy="3287438"/>
          </a:xfrm>
          <a:prstGeom prst="rect">
            <a:avLst/>
          </a:prstGeom>
        </p:spPr>
      </p:pic>
      <p:pic>
        <p:nvPicPr>
          <p:cNvPr id="25" name="Picture 24">
            <a:extLst>
              <a:ext uri="{FF2B5EF4-FFF2-40B4-BE49-F238E27FC236}">
                <a16:creationId xmlns:a16="http://schemas.microsoft.com/office/drawing/2014/main" id="{B0BABCA1-37B0-8CF6-F793-5D7807B03C94}"/>
              </a:ext>
            </a:extLst>
          </p:cNvPr>
          <p:cNvPicPr>
            <a:picLocks noChangeAspect="1"/>
          </p:cNvPicPr>
          <p:nvPr/>
        </p:nvPicPr>
        <p:blipFill>
          <a:blip r:embed="rId4"/>
          <a:stretch>
            <a:fillRect/>
          </a:stretch>
        </p:blipFill>
        <p:spPr>
          <a:xfrm>
            <a:off x="956925" y="1347547"/>
            <a:ext cx="3204109" cy="2625794"/>
          </a:xfrm>
          <a:prstGeom prst="rect">
            <a:avLst/>
          </a:prstGeom>
        </p:spPr>
      </p:pic>
      <p:pic>
        <p:nvPicPr>
          <p:cNvPr id="27" name="Picture 26">
            <a:extLst>
              <a:ext uri="{FF2B5EF4-FFF2-40B4-BE49-F238E27FC236}">
                <a16:creationId xmlns:a16="http://schemas.microsoft.com/office/drawing/2014/main" id="{CB9D5C7E-657C-2D62-C40B-1AB23DEA1AE9}"/>
              </a:ext>
            </a:extLst>
          </p:cNvPr>
          <p:cNvPicPr>
            <a:picLocks noChangeAspect="1"/>
          </p:cNvPicPr>
          <p:nvPr/>
        </p:nvPicPr>
        <p:blipFill>
          <a:blip r:embed="rId5"/>
          <a:stretch>
            <a:fillRect/>
          </a:stretch>
        </p:blipFill>
        <p:spPr>
          <a:xfrm>
            <a:off x="4389708" y="1347547"/>
            <a:ext cx="3013825" cy="2625794"/>
          </a:xfrm>
          <a:prstGeom prst="rect">
            <a:avLst/>
          </a:prstGeom>
        </p:spPr>
      </p:pic>
      <p:pic>
        <p:nvPicPr>
          <p:cNvPr id="29" name="Picture 28">
            <a:extLst>
              <a:ext uri="{FF2B5EF4-FFF2-40B4-BE49-F238E27FC236}">
                <a16:creationId xmlns:a16="http://schemas.microsoft.com/office/drawing/2014/main" id="{AB404C8A-D86B-EE8F-34F5-41659CAE7CEC}"/>
              </a:ext>
            </a:extLst>
          </p:cNvPr>
          <p:cNvPicPr>
            <a:picLocks noChangeAspect="1"/>
          </p:cNvPicPr>
          <p:nvPr/>
        </p:nvPicPr>
        <p:blipFill>
          <a:blip r:embed="rId6"/>
          <a:stretch>
            <a:fillRect/>
          </a:stretch>
        </p:blipFill>
        <p:spPr>
          <a:xfrm>
            <a:off x="956925" y="4085826"/>
            <a:ext cx="3204109" cy="2526560"/>
          </a:xfrm>
          <a:prstGeom prst="rect">
            <a:avLst/>
          </a:prstGeom>
        </p:spPr>
      </p:pic>
      <p:pic>
        <p:nvPicPr>
          <p:cNvPr id="31" name="Picture 30">
            <a:extLst>
              <a:ext uri="{FF2B5EF4-FFF2-40B4-BE49-F238E27FC236}">
                <a16:creationId xmlns:a16="http://schemas.microsoft.com/office/drawing/2014/main" id="{1D94DAC4-2960-7C54-11CE-B30EC3DBC7C4}"/>
              </a:ext>
            </a:extLst>
          </p:cNvPr>
          <p:cNvPicPr>
            <a:picLocks noChangeAspect="1"/>
          </p:cNvPicPr>
          <p:nvPr/>
        </p:nvPicPr>
        <p:blipFill>
          <a:blip r:embed="rId7"/>
          <a:stretch>
            <a:fillRect/>
          </a:stretch>
        </p:blipFill>
        <p:spPr>
          <a:xfrm>
            <a:off x="4352982" y="4085826"/>
            <a:ext cx="3050551" cy="2500733"/>
          </a:xfrm>
          <a:prstGeom prst="rect">
            <a:avLst/>
          </a:prstGeom>
        </p:spPr>
      </p:pic>
    </p:spTree>
    <p:extLst>
      <p:ext uri="{BB962C8B-B14F-4D97-AF65-F5344CB8AC3E}">
        <p14:creationId xmlns:p14="http://schemas.microsoft.com/office/powerpoint/2010/main" val="424192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1D13-304C-5C2E-3C68-1C31FF3D9BF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4690949-D378-056D-FC39-3D65E8BC04D3}"/>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XOR</a:t>
            </a:r>
            <a:r>
              <a:rPr lang="tr-TR" sz="3200" b="1" i="0" dirty="0">
                <a:solidFill>
                  <a:srgbClr val="000000"/>
                </a:solidFill>
                <a:effectLst/>
                <a:latin typeface="Roboto" panose="02000000000000000000" pitchFamily="2" charset="0"/>
              </a:rPr>
              <a:t> GATE-7486</a:t>
            </a:r>
            <a:endParaRPr lang="en-US" sz="3200" b="1" dirty="0"/>
          </a:p>
        </p:txBody>
      </p:sp>
      <p:pic>
        <p:nvPicPr>
          <p:cNvPr id="19" name="Picture 18">
            <a:extLst>
              <a:ext uri="{FF2B5EF4-FFF2-40B4-BE49-F238E27FC236}">
                <a16:creationId xmlns:a16="http://schemas.microsoft.com/office/drawing/2014/main" id="{71B720BE-405D-6799-E31A-C7035FAEBEB5}"/>
              </a:ext>
            </a:extLst>
          </p:cNvPr>
          <p:cNvPicPr>
            <a:picLocks noChangeAspect="1"/>
          </p:cNvPicPr>
          <p:nvPr/>
        </p:nvPicPr>
        <p:blipFill>
          <a:blip r:embed="rId2"/>
          <a:stretch>
            <a:fillRect/>
          </a:stretch>
        </p:blipFill>
        <p:spPr>
          <a:xfrm>
            <a:off x="6264052" y="3962120"/>
            <a:ext cx="5060867" cy="2148704"/>
          </a:xfrm>
          <a:prstGeom prst="rect">
            <a:avLst/>
          </a:prstGeom>
        </p:spPr>
      </p:pic>
      <p:pic>
        <p:nvPicPr>
          <p:cNvPr id="10242" name="Picture 2" descr="TTL 7486 Pin Layout">
            <a:extLst>
              <a:ext uri="{FF2B5EF4-FFF2-40B4-BE49-F238E27FC236}">
                <a16:creationId xmlns:a16="http://schemas.microsoft.com/office/drawing/2014/main" id="{BDF88BCD-BD48-8AF7-879F-23D604B8B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09" y="508788"/>
            <a:ext cx="3135312" cy="32093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DE29C35-2C5B-7E88-8A66-0DE8EB462769}"/>
              </a:ext>
            </a:extLst>
          </p:cNvPr>
          <p:cNvPicPr>
            <a:picLocks noChangeAspect="1"/>
          </p:cNvPicPr>
          <p:nvPr/>
        </p:nvPicPr>
        <p:blipFill>
          <a:blip r:embed="rId4"/>
          <a:stretch>
            <a:fillRect/>
          </a:stretch>
        </p:blipFill>
        <p:spPr>
          <a:xfrm>
            <a:off x="330775" y="1827098"/>
            <a:ext cx="5794106" cy="3209374"/>
          </a:xfrm>
          <a:prstGeom prst="rect">
            <a:avLst/>
          </a:prstGeom>
        </p:spPr>
      </p:pic>
    </p:spTree>
    <p:extLst>
      <p:ext uri="{BB962C8B-B14F-4D97-AF65-F5344CB8AC3E}">
        <p14:creationId xmlns:p14="http://schemas.microsoft.com/office/powerpoint/2010/main" val="390844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0AD4-85E4-4756-DA60-256345DA4FBF}"/>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6B10FADF-419F-6E79-D4D2-0E3E4AF13AF7}"/>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XOR</a:t>
            </a:r>
            <a:r>
              <a:rPr lang="tr-TR" sz="3200" b="1" i="0" dirty="0">
                <a:solidFill>
                  <a:srgbClr val="000000"/>
                </a:solidFill>
                <a:effectLst/>
                <a:latin typeface="Roboto" panose="02000000000000000000" pitchFamily="2" charset="0"/>
              </a:rPr>
              <a:t> GATE Demonstration-7486</a:t>
            </a:r>
            <a:endParaRPr lang="en-US" sz="3200" b="1" dirty="0"/>
          </a:p>
        </p:txBody>
      </p:sp>
      <p:pic>
        <p:nvPicPr>
          <p:cNvPr id="3" name="Picture 2">
            <a:extLst>
              <a:ext uri="{FF2B5EF4-FFF2-40B4-BE49-F238E27FC236}">
                <a16:creationId xmlns:a16="http://schemas.microsoft.com/office/drawing/2014/main" id="{3BE44741-0B6F-BC3C-5C52-FC9FD6770F14}"/>
              </a:ext>
            </a:extLst>
          </p:cNvPr>
          <p:cNvPicPr>
            <a:picLocks noChangeAspect="1"/>
          </p:cNvPicPr>
          <p:nvPr/>
        </p:nvPicPr>
        <p:blipFill>
          <a:blip r:embed="rId2"/>
          <a:stretch>
            <a:fillRect/>
          </a:stretch>
        </p:blipFill>
        <p:spPr>
          <a:xfrm>
            <a:off x="7683882" y="4104093"/>
            <a:ext cx="4198079" cy="2224507"/>
          </a:xfrm>
          <a:prstGeom prst="rect">
            <a:avLst/>
          </a:prstGeom>
        </p:spPr>
      </p:pic>
      <p:pic>
        <p:nvPicPr>
          <p:cNvPr id="6" name="Picture 5">
            <a:extLst>
              <a:ext uri="{FF2B5EF4-FFF2-40B4-BE49-F238E27FC236}">
                <a16:creationId xmlns:a16="http://schemas.microsoft.com/office/drawing/2014/main" id="{7F473E20-79AA-A93D-0098-897F1802D2CC}"/>
              </a:ext>
            </a:extLst>
          </p:cNvPr>
          <p:cNvPicPr>
            <a:picLocks noChangeAspect="1"/>
          </p:cNvPicPr>
          <p:nvPr/>
        </p:nvPicPr>
        <p:blipFill>
          <a:blip r:embed="rId3"/>
          <a:stretch>
            <a:fillRect/>
          </a:stretch>
        </p:blipFill>
        <p:spPr>
          <a:xfrm>
            <a:off x="956925" y="1347547"/>
            <a:ext cx="3204108" cy="2625794"/>
          </a:xfrm>
          <a:prstGeom prst="rect">
            <a:avLst/>
          </a:prstGeom>
        </p:spPr>
      </p:pic>
      <p:pic>
        <p:nvPicPr>
          <p:cNvPr id="10" name="Picture 9">
            <a:extLst>
              <a:ext uri="{FF2B5EF4-FFF2-40B4-BE49-F238E27FC236}">
                <a16:creationId xmlns:a16="http://schemas.microsoft.com/office/drawing/2014/main" id="{4724AF40-9F22-2543-0F20-AB31FAE959AD}"/>
              </a:ext>
            </a:extLst>
          </p:cNvPr>
          <p:cNvPicPr>
            <a:picLocks noChangeAspect="1"/>
          </p:cNvPicPr>
          <p:nvPr/>
        </p:nvPicPr>
        <p:blipFill>
          <a:blip r:embed="rId4"/>
          <a:stretch>
            <a:fillRect/>
          </a:stretch>
        </p:blipFill>
        <p:spPr>
          <a:xfrm>
            <a:off x="4250877" y="1347547"/>
            <a:ext cx="3148863" cy="2625794"/>
          </a:xfrm>
          <a:prstGeom prst="rect">
            <a:avLst/>
          </a:prstGeom>
        </p:spPr>
      </p:pic>
      <p:pic>
        <p:nvPicPr>
          <p:cNvPr id="15" name="Picture 14">
            <a:extLst>
              <a:ext uri="{FF2B5EF4-FFF2-40B4-BE49-F238E27FC236}">
                <a16:creationId xmlns:a16="http://schemas.microsoft.com/office/drawing/2014/main" id="{A0099684-CDD2-4736-8E76-9809490B8389}"/>
              </a:ext>
            </a:extLst>
          </p:cNvPr>
          <p:cNvPicPr>
            <a:picLocks noChangeAspect="1"/>
          </p:cNvPicPr>
          <p:nvPr/>
        </p:nvPicPr>
        <p:blipFill>
          <a:blip r:embed="rId5"/>
          <a:stretch>
            <a:fillRect/>
          </a:stretch>
        </p:blipFill>
        <p:spPr>
          <a:xfrm>
            <a:off x="925993" y="4085826"/>
            <a:ext cx="3204108" cy="2549635"/>
          </a:xfrm>
          <a:prstGeom prst="rect">
            <a:avLst/>
          </a:prstGeom>
        </p:spPr>
      </p:pic>
      <p:pic>
        <p:nvPicPr>
          <p:cNvPr id="17" name="Picture 16">
            <a:extLst>
              <a:ext uri="{FF2B5EF4-FFF2-40B4-BE49-F238E27FC236}">
                <a16:creationId xmlns:a16="http://schemas.microsoft.com/office/drawing/2014/main" id="{5A29333F-496D-7B63-630B-711694F15137}"/>
              </a:ext>
            </a:extLst>
          </p:cNvPr>
          <p:cNvPicPr>
            <a:picLocks noChangeAspect="1"/>
          </p:cNvPicPr>
          <p:nvPr/>
        </p:nvPicPr>
        <p:blipFill>
          <a:blip r:embed="rId6"/>
          <a:stretch>
            <a:fillRect/>
          </a:stretch>
        </p:blipFill>
        <p:spPr>
          <a:xfrm>
            <a:off x="4250877" y="4085826"/>
            <a:ext cx="3148863" cy="2548851"/>
          </a:xfrm>
          <a:prstGeom prst="rect">
            <a:avLst/>
          </a:prstGeom>
        </p:spPr>
      </p:pic>
      <p:pic>
        <p:nvPicPr>
          <p:cNvPr id="18" name="Picture 2" descr="TTL 7486 Pin Layout">
            <a:extLst>
              <a:ext uri="{FF2B5EF4-FFF2-40B4-BE49-F238E27FC236}">
                <a16:creationId xmlns:a16="http://schemas.microsoft.com/office/drawing/2014/main" id="{1FD34BD8-FC72-66A3-1028-2D7346166F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0969" y="535827"/>
            <a:ext cx="3135312" cy="320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4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F84A-1DDB-4CC0-1266-9493FD840FD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5646E8F-7634-CCE2-5D67-23AA9E503FB3}"/>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NOT</a:t>
            </a:r>
            <a:r>
              <a:rPr lang="tr-TR" sz="3200" b="1" i="0" dirty="0">
                <a:solidFill>
                  <a:srgbClr val="000000"/>
                </a:solidFill>
                <a:effectLst/>
                <a:latin typeface="Roboto" panose="02000000000000000000" pitchFamily="2" charset="0"/>
              </a:rPr>
              <a:t> GATE-7404</a:t>
            </a:r>
            <a:endParaRPr lang="en-US" sz="3200" b="1" dirty="0"/>
          </a:p>
        </p:txBody>
      </p:sp>
      <p:pic>
        <p:nvPicPr>
          <p:cNvPr id="19" name="Picture 18">
            <a:extLst>
              <a:ext uri="{FF2B5EF4-FFF2-40B4-BE49-F238E27FC236}">
                <a16:creationId xmlns:a16="http://schemas.microsoft.com/office/drawing/2014/main" id="{106BA386-D275-33D7-36A1-A2FCE7CB3A71}"/>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13314" name="Picture 2" descr="TTL 7404 Pin Layout">
            <a:extLst>
              <a:ext uri="{FF2B5EF4-FFF2-40B4-BE49-F238E27FC236}">
                <a16:creationId xmlns:a16="http://schemas.microsoft.com/office/drawing/2014/main" id="{757EDE81-C91E-A592-1861-4F9B05AC6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039" y="566340"/>
            <a:ext cx="18478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4E12E5-8967-F7C8-35EF-53DD02B079EC}"/>
              </a:ext>
            </a:extLst>
          </p:cNvPr>
          <p:cNvPicPr>
            <a:picLocks noChangeAspect="1"/>
          </p:cNvPicPr>
          <p:nvPr/>
        </p:nvPicPr>
        <p:blipFill>
          <a:blip r:embed="rId4"/>
          <a:stretch>
            <a:fillRect/>
          </a:stretch>
        </p:blipFill>
        <p:spPr>
          <a:xfrm>
            <a:off x="649052" y="2023624"/>
            <a:ext cx="4583348" cy="3266087"/>
          </a:xfrm>
          <a:prstGeom prst="rect">
            <a:avLst/>
          </a:prstGeom>
        </p:spPr>
      </p:pic>
    </p:spTree>
    <p:extLst>
      <p:ext uri="{BB962C8B-B14F-4D97-AF65-F5344CB8AC3E}">
        <p14:creationId xmlns:p14="http://schemas.microsoft.com/office/powerpoint/2010/main" val="381056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69D3-9801-CBAF-845F-64273BD8E2FA}"/>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FB15ED3-A790-7B8A-9209-432F33D7966A}"/>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NOT GATE Demonstration-7404</a:t>
            </a:r>
            <a:endParaRPr lang="en-US" sz="3200" b="1" dirty="0"/>
          </a:p>
        </p:txBody>
      </p:sp>
      <p:pic>
        <p:nvPicPr>
          <p:cNvPr id="4" name="Picture 3">
            <a:extLst>
              <a:ext uri="{FF2B5EF4-FFF2-40B4-BE49-F238E27FC236}">
                <a16:creationId xmlns:a16="http://schemas.microsoft.com/office/drawing/2014/main" id="{D6205FC4-D405-26E6-DA8C-148A2205ECE8}"/>
              </a:ext>
            </a:extLst>
          </p:cNvPr>
          <p:cNvPicPr>
            <a:picLocks noChangeAspect="1"/>
          </p:cNvPicPr>
          <p:nvPr/>
        </p:nvPicPr>
        <p:blipFill>
          <a:blip r:embed="rId2"/>
          <a:stretch>
            <a:fillRect/>
          </a:stretch>
        </p:blipFill>
        <p:spPr>
          <a:xfrm>
            <a:off x="8555013" y="3858007"/>
            <a:ext cx="2518117" cy="2704282"/>
          </a:xfrm>
          <a:prstGeom prst="rect">
            <a:avLst/>
          </a:prstGeom>
        </p:spPr>
      </p:pic>
      <p:pic>
        <p:nvPicPr>
          <p:cNvPr id="11266" name="Picture 2" descr="TTL 7404 Pin Layout">
            <a:extLst>
              <a:ext uri="{FF2B5EF4-FFF2-40B4-BE49-F238E27FC236}">
                <a16:creationId xmlns:a16="http://schemas.microsoft.com/office/drawing/2014/main" id="{ADB81E2B-3EFB-A1E7-33D4-9887200B0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683" y="295711"/>
            <a:ext cx="2518117" cy="3456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E39EA3B-CFFC-CB9C-8474-3F50ECB8C0ED}"/>
              </a:ext>
            </a:extLst>
          </p:cNvPr>
          <p:cNvPicPr>
            <a:picLocks noChangeAspect="1"/>
          </p:cNvPicPr>
          <p:nvPr/>
        </p:nvPicPr>
        <p:blipFill>
          <a:blip r:embed="rId4"/>
          <a:stretch>
            <a:fillRect/>
          </a:stretch>
        </p:blipFill>
        <p:spPr>
          <a:xfrm>
            <a:off x="628812" y="1691680"/>
            <a:ext cx="3294260" cy="4332653"/>
          </a:xfrm>
          <a:prstGeom prst="rect">
            <a:avLst/>
          </a:prstGeom>
        </p:spPr>
      </p:pic>
      <p:pic>
        <p:nvPicPr>
          <p:cNvPr id="13" name="Picture 12">
            <a:extLst>
              <a:ext uri="{FF2B5EF4-FFF2-40B4-BE49-F238E27FC236}">
                <a16:creationId xmlns:a16="http://schemas.microsoft.com/office/drawing/2014/main" id="{1FF1FAA3-CB09-82FF-4B37-24367EE1283D}"/>
              </a:ext>
            </a:extLst>
          </p:cNvPr>
          <p:cNvPicPr>
            <a:picLocks noChangeAspect="1"/>
          </p:cNvPicPr>
          <p:nvPr/>
        </p:nvPicPr>
        <p:blipFill>
          <a:blip r:embed="rId5"/>
          <a:stretch>
            <a:fillRect/>
          </a:stretch>
        </p:blipFill>
        <p:spPr>
          <a:xfrm>
            <a:off x="4197922" y="1691680"/>
            <a:ext cx="3479026" cy="4332653"/>
          </a:xfrm>
          <a:prstGeom prst="rect">
            <a:avLst/>
          </a:prstGeom>
        </p:spPr>
      </p:pic>
    </p:spTree>
    <p:extLst>
      <p:ext uri="{BB962C8B-B14F-4D97-AF65-F5344CB8AC3E}">
        <p14:creationId xmlns:p14="http://schemas.microsoft.com/office/powerpoint/2010/main" val="130315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0784-6865-D313-1CB9-6C68871DFA6E}"/>
              </a:ext>
            </a:extLst>
          </p:cNvPr>
          <p:cNvSpPr>
            <a:spLocks noGrp="1"/>
          </p:cNvSpPr>
          <p:nvPr>
            <p:ph type="title"/>
          </p:nvPr>
        </p:nvSpPr>
        <p:spPr/>
        <p:txBody>
          <a:bodyPr/>
          <a:lstStyle/>
          <a:p>
            <a:r>
              <a:rPr lang="tr-TR" dirty="0" err="1"/>
              <a:t>Task</a:t>
            </a:r>
            <a:r>
              <a:rPr lang="tr-TR" dirty="0"/>
              <a:t> 2 a)</a:t>
            </a:r>
          </a:p>
        </p:txBody>
      </p:sp>
      <p:pic>
        <p:nvPicPr>
          <p:cNvPr id="5" name="Content Placeholder 4">
            <a:extLst>
              <a:ext uri="{FF2B5EF4-FFF2-40B4-BE49-F238E27FC236}">
                <a16:creationId xmlns:a16="http://schemas.microsoft.com/office/drawing/2014/main" id="{E8C24F73-2091-81B0-906F-01CCD13B6E11}"/>
              </a:ext>
            </a:extLst>
          </p:cNvPr>
          <p:cNvPicPr>
            <a:picLocks noGrp="1" noChangeAspect="1"/>
          </p:cNvPicPr>
          <p:nvPr>
            <p:ph idx="1"/>
          </p:nvPr>
        </p:nvPicPr>
        <p:blipFill>
          <a:blip r:embed="rId2"/>
          <a:stretch>
            <a:fillRect/>
          </a:stretch>
        </p:blipFill>
        <p:spPr>
          <a:xfrm>
            <a:off x="1211985" y="2141537"/>
            <a:ext cx="5304185" cy="4351338"/>
          </a:xfrm>
          <a:prstGeom prst="rect">
            <a:avLst/>
          </a:prstGeom>
        </p:spPr>
      </p:pic>
    </p:spTree>
    <p:extLst>
      <p:ext uri="{BB962C8B-B14F-4D97-AF65-F5344CB8AC3E}">
        <p14:creationId xmlns:p14="http://schemas.microsoft.com/office/powerpoint/2010/main" val="4220890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9D40-455F-B05F-50E9-3ED4721BF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70B79-A117-8AF2-A1CF-16AE4C4915E8}"/>
              </a:ext>
            </a:extLst>
          </p:cNvPr>
          <p:cNvSpPr>
            <a:spLocks noGrp="1"/>
          </p:cNvSpPr>
          <p:nvPr>
            <p:ph type="title"/>
          </p:nvPr>
        </p:nvSpPr>
        <p:spPr/>
        <p:txBody>
          <a:bodyPr/>
          <a:lstStyle/>
          <a:p>
            <a:r>
              <a:rPr lang="tr-TR" dirty="0" err="1"/>
              <a:t>Task</a:t>
            </a:r>
            <a:r>
              <a:rPr lang="tr-TR" dirty="0"/>
              <a:t> 3)</a:t>
            </a:r>
          </a:p>
        </p:txBody>
      </p:sp>
      <p:pic>
        <p:nvPicPr>
          <p:cNvPr id="4" name="Picture 3">
            <a:extLst>
              <a:ext uri="{FF2B5EF4-FFF2-40B4-BE49-F238E27FC236}">
                <a16:creationId xmlns:a16="http://schemas.microsoft.com/office/drawing/2014/main" id="{67413222-959E-3463-F7F9-CE6231EB7C12}"/>
              </a:ext>
            </a:extLst>
          </p:cNvPr>
          <p:cNvPicPr>
            <a:picLocks noChangeAspect="1"/>
          </p:cNvPicPr>
          <p:nvPr/>
        </p:nvPicPr>
        <p:blipFill>
          <a:blip r:embed="rId2"/>
          <a:stretch>
            <a:fillRect/>
          </a:stretch>
        </p:blipFill>
        <p:spPr>
          <a:xfrm>
            <a:off x="1216742" y="1529837"/>
            <a:ext cx="8382000" cy="4781550"/>
          </a:xfrm>
          <a:prstGeom prst="rect">
            <a:avLst/>
          </a:prstGeom>
        </p:spPr>
      </p:pic>
    </p:spTree>
    <p:extLst>
      <p:ext uri="{BB962C8B-B14F-4D97-AF65-F5344CB8AC3E}">
        <p14:creationId xmlns:p14="http://schemas.microsoft.com/office/powerpoint/2010/main" val="396879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38F4-8023-02E6-300F-463F0DC6789D}"/>
              </a:ext>
            </a:extLst>
          </p:cNvPr>
          <p:cNvSpPr>
            <a:spLocks noGrp="1"/>
          </p:cNvSpPr>
          <p:nvPr>
            <p:ph type="title"/>
          </p:nvPr>
        </p:nvSpPr>
        <p:spPr/>
        <p:txBody>
          <a:bodyPr/>
          <a:lstStyle/>
          <a:p>
            <a:pPr>
              <a:buNone/>
            </a:pPr>
            <a:r>
              <a:rPr lang="tr-TR" b="1" dirty="0" err="1"/>
              <a:t>Aim</a:t>
            </a:r>
            <a:r>
              <a:rPr lang="tr-TR" b="1" dirty="0"/>
              <a:t> of </a:t>
            </a:r>
            <a:r>
              <a:rPr lang="tr-TR" b="1" dirty="0" err="1"/>
              <a:t>the</a:t>
            </a:r>
            <a:r>
              <a:rPr lang="tr-TR" b="1" dirty="0"/>
              <a:t> 241 </a:t>
            </a:r>
            <a:r>
              <a:rPr lang="tr-TR" b="1" dirty="0" err="1"/>
              <a:t>Lab</a:t>
            </a:r>
            <a:endParaRPr lang="en-US" b="1" dirty="0"/>
          </a:p>
        </p:txBody>
      </p:sp>
      <p:sp>
        <p:nvSpPr>
          <p:cNvPr id="3" name="Content Placeholder 2">
            <a:extLst>
              <a:ext uri="{FF2B5EF4-FFF2-40B4-BE49-F238E27FC236}">
                <a16:creationId xmlns:a16="http://schemas.microsoft.com/office/drawing/2014/main" id="{C99B68D5-1AC0-5BAC-90B0-2DAD06C884B4}"/>
              </a:ext>
            </a:extLst>
          </p:cNvPr>
          <p:cNvSpPr>
            <a:spLocks noGrp="1"/>
          </p:cNvSpPr>
          <p:nvPr>
            <p:ph idx="1"/>
          </p:nvPr>
        </p:nvSpPr>
        <p:spPr/>
        <p:txBody>
          <a:bodyPr/>
          <a:lstStyle/>
          <a:p>
            <a:r>
              <a:rPr lang="en-US" dirty="0"/>
              <a:t>This laboratory course is designed to provide students with a practical understanding of digital logic.</a:t>
            </a:r>
            <a:endParaRPr lang="tr-TR" dirty="0"/>
          </a:p>
          <a:p>
            <a:endParaRPr lang="tr-TR" dirty="0"/>
          </a:p>
          <a:p>
            <a:r>
              <a:rPr lang="en-US" dirty="0"/>
              <a:t>In addition, </a:t>
            </a:r>
            <a:r>
              <a:rPr lang="tr-TR" dirty="0" err="1"/>
              <a:t>you</a:t>
            </a:r>
            <a:r>
              <a:rPr lang="en-US" dirty="0"/>
              <a:t> will implement and test these circuits,</a:t>
            </a:r>
            <a:r>
              <a:rPr lang="tr-TR" dirty="0"/>
              <a:t> </a:t>
            </a:r>
            <a:r>
              <a:rPr lang="tr-TR" dirty="0" err="1"/>
              <a:t>and</a:t>
            </a:r>
            <a:r>
              <a:rPr lang="en-US" dirty="0"/>
              <a:t> analyze their behavior</a:t>
            </a:r>
            <a:r>
              <a:rPr lang="tr-TR" dirty="0"/>
              <a:t> </a:t>
            </a:r>
            <a:r>
              <a:rPr lang="tr-TR" dirty="0" err="1"/>
              <a:t>with</a:t>
            </a:r>
            <a:r>
              <a:rPr lang="en-US" dirty="0"/>
              <a:t> </a:t>
            </a:r>
            <a:r>
              <a:rPr lang="en-US" b="1" dirty="0"/>
              <a:t>hardware description languages (HDLs)</a:t>
            </a:r>
            <a:r>
              <a:rPr lang="en-US" dirty="0"/>
              <a:t>.</a:t>
            </a:r>
            <a:endParaRPr lang="tr-TR" dirty="0"/>
          </a:p>
        </p:txBody>
      </p:sp>
    </p:spTree>
    <p:extLst>
      <p:ext uri="{BB962C8B-B14F-4D97-AF65-F5344CB8AC3E}">
        <p14:creationId xmlns:p14="http://schemas.microsoft.com/office/powerpoint/2010/main" val="6925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DB26-61D7-57CB-AC36-D75C6EE41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6AB01-EF48-A33D-76B3-4A0DC566CEA2}"/>
              </a:ext>
            </a:extLst>
          </p:cNvPr>
          <p:cNvSpPr>
            <a:spLocks noGrp="1"/>
          </p:cNvSpPr>
          <p:nvPr>
            <p:ph type="title"/>
          </p:nvPr>
        </p:nvSpPr>
        <p:spPr/>
        <p:txBody>
          <a:bodyPr/>
          <a:lstStyle/>
          <a:p>
            <a:r>
              <a:rPr lang="tr-TR" dirty="0" err="1"/>
              <a:t>Task</a:t>
            </a:r>
            <a:r>
              <a:rPr lang="tr-TR" dirty="0"/>
              <a:t> 4a)</a:t>
            </a:r>
          </a:p>
        </p:txBody>
      </p:sp>
      <p:pic>
        <p:nvPicPr>
          <p:cNvPr id="5" name="Picture 4">
            <a:extLst>
              <a:ext uri="{FF2B5EF4-FFF2-40B4-BE49-F238E27FC236}">
                <a16:creationId xmlns:a16="http://schemas.microsoft.com/office/drawing/2014/main" id="{62AFA116-021F-82EA-4BFA-3277A0D0DDD2}"/>
              </a:ext>
            </a:extLst>
          </p:cNvPr>
          <p:cNvPicPr>
            <a:picLocks noChangeAspect="1"/>
          </p:cNvPicPr>
          <p:nvPr/>
        </p:nvPicPr>
        <p:blipFill>
          <a:blip r:embed="rId2"/>
          <a:stretch>
            <a:fillRect/>
          </a:stretch>
        </p:blipFill>
        <p:spPr>
          <a:xfrm>
            <a:off x="58054" y="2375243"/>
            <a:ext cx="6774749" cy="1567491"/>
          </a:xfrm>
          <a:prstGeom prst="rect">
            <a:avLst/>
          </a:prstGeom>
        </p:spPr>
      </p:pic>
      <p:sp>
        <p:nvSpPr>
          <p:cNvPr id="7" name="TextBox 6">
            <a:extLst>
              <a:ext uri="{FF2B5EF4-FFF2-40B4-BE49-F238E27FC236}">
                <a16:creationId xmlns:a16="http://schemas.microsoft.com/office/drawing/2014/main" id="{5C00B29E-8C08-C96D-A1E3-97EE7BD78A73}"/>
              </a:ext>
            </a:extLst>
          </p:cNvPr>
          <p:cNvSpPr txBox="1"/>
          <p:nvPr/>
        </p:nvSpPr>
        <p:spPr>
          <a:xfrm>
            <a:off x="1120877" y="1489957"/>
            <a:ext cx="6096000" cy="523220"/>
          </a:xfrm>
          <a:prstGeom prst="rect">
            <a:avLst/>
          </a:prstGeom>
          <a:noFill/>
        </p:spPr>
        <p:txBody>
          <a:bodyPr wrap="square">
            <a:spAutoFit/>
          </a:bodyPr>
          <a:lstStyle/>
          <a:p>
            <a:r>
              <a:rPr lang="tr-TR" sz="2800" dirty="0"/>
              <a:t>Not </a:t>
            </a:r>
            <a:r>
              <a:rPr lang="tr-TR" sz="2800" dirty="0" err="1"/>
              <a:t>gate</a:t>
            </a:r>
            <a:r>
              <a:rPr lang="tr-TR" sz="2800" dirty="0"/>
              <a:t> </a:t>
            </a:r>
            <a:r>
              <a:rPr lang="tr-TR" sz="2800" dirty="0" err="1"/>
              <a:t>using</a:t>
            </a:r>
            <a:r>
              <a:rPr lang="tr-TR" sz="2800" dirty="0"/>
              <a:t> </a:t>
            </a:r>
            <a:r>
              <a:rPr lang="tr-TR" sz="2800" dirty="0" err="1"/>
              <a:t>by</a:t>
            </a:r>
            <a:r>
              <a:rPr lang="tr-TR" sz="2800" dirty="0"/>
              <a:t> NAND </a:t>
            </a:r>
            <a:r>
              <a:rPr lang="tr-TR" sz="2800" dirty="0" err="1"/>
              <a:t>gate</a:t>
            </a:r>
            <a:endParaRPr lang="tr-TR" sz="2800" dirty="0"/>
          </a:p>
        </p:txBody>
      </p:sp>
      <p:pic>
        <p:nvPicPr>
          <p:cNvPr id="9" name="Picture 8">
            <a:extLst>
              <a:ext uri="{FF2B5EF4-FFF2-40B4-BE49-F238E27FC236}">
                <a16:creationId xmlns:a16="http://schemas.microsoft.com/office/drawing/2014/main" id="{7BE3BBF0-0A15-EA2E-EE83-44660C5E95D7}"/>
              </a:ext>
            </a:extLst>
          </p:cNvPr>
          <p:cNvPicPr>
            <a:picLocks noChangeAspect="1"/>
          </p:cNvPicPr>
          <p:nvPr/>
        </p:nvPicPr>
        <p:blipFill>
          <a:blip r:embed="rId3"/>
          <a:stretch>
            <a:fillRect/>
          </a:stretch>
        </p:blipFill>
        <p:spPr>
          <a:xfrm>
            <a:off x="6851513" y="1093863"/>
            <a:ext cx="4867651" cy="5122947"/>
          </a:xfrm>
          <a:prstGeom prst="rect">
            <a:avLst/>
          </a:prstGeom>
        </p:spPr>
      </p:pic>
    </p:spTree>
    <p:extLst>
      <p:ext uri="{BB962C8B-B14F-4D97-AF65-F5344CB8AC3E}">
        <p14:creationId xmlns:p14="http://schemas.microsoft.com/office/powerpoint/2010/main" val="338624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424C5-C961-7702-B3BA-91918227B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5DCD4-BBE1-FA8F-AD04-69ABEB739484}"/>
              </a:ext>
            </a:extLst>
          </p:cNvPr>
          <p:cNvSpPr>
            <a:spLocks noGrp="1"/>
          </p:cNvSpPr>
          <p:nvPr>
            <p:ph type="title"/>
          </p:nvPr>
        </p:nvSpPr>
        <p:spPr/>
        <p:txBody>
          <a:bodyPr/>
          <a:lstStyle/>
          <a:p>
            <a:r>
              <a:rPr lang="tr-TR" dirty="0" err="1"/>
              <a:t>Task</a:t>
            </a:r>
            <a:r>
              <a:rPr lang="tr-TR" dirty="0"/>
              <a:t> 4a)</a:t>
            </a:r>
          </a:p>
        </p:txBody>
      </p:sp>
      <p:sp>
        <p:nvSpPr>
          <p:cNvPr id="7" name="TextBox 6">
            <a:extLst>
              <a:ext uri="{FF2B5EF4-FFF2-40B4-BE49-F238E27FC236}">
                <a16:creationId xmlns:a16="http://schemas.microsoft.com/office/drawing/2014/main" id="{8660317F-9FBB-3A2D-C602-1B31FA69E45A}"/>
              </a:ext>
            </a:extLst>
          </p:cNvPr>
          <p:cNvSpPr txBox="1"/>
          <p:nvPr/>
        </p:nvSpPr>
        <p:spPr>
          <a:xfrm>
            <a:off x="1120877" y="1489957"/>
            <a:ext cx="6096000" cy="523220"/>
          </a:xfrm>
          <a:prstGeom prst="rect">
            <a:avLst/>
          </a:prstGeom>
          <a:noFill/>
        </p:spPr>
        <p:txBody>
          <a:bodyPr wrap="square">
            <a:spAutoFit/>
          </a:bodyPr>
          <a:lstStyle/>
          <a:p>
            <a:r>
              <a:rPr lang="tr-TR" sz="2800" dirty="0" err="1"/>
              <a:t>Or</a:t>
            </a:r>
            <a:r>
              <a:rPr lang="tr-TR" sz="2800" dirty="0"/>
              <a:t> </a:t>
            </a:r>
            <a:r>
              <a:rPr lang="tr-TR" sz="2800" dirty="0" err="1"/>
              <a:t>gate</a:t>
            </a:r>
            <a:r>
              <a:rPr lang="tr-TR" sz="2800" dirty="0"/>
              <a:t> </a:t>
            </a:r>
            <a:r>
              <a:rPr lang="tr-TR" sz="2800" dirty="0" err="1"/>
              <a:t>using</a:t>
            </a:r>
            <a:r>
              <a:rPr lang="tr-TR" sz="2800" dirty="0"/>
              <a:t> </a:t>
            </a:r>
            <a:r>
              <a:rPr lang="tr-TR" sz="2800" dirty="0" err="1"/>
              <a:t>by</a:t>
            </a:r>
            <a:r>
              <a:rPr lang="tr-TR" sz="2800" dirty="0"/>
              <a:t> NAND </a:t>
            </a:r>
            <a:r>
              <a:rPr lang="tr-TR" sz="2800" dirty="0" err="1"/>
              <a:t>gate</a:t>
            </a:r>
            <a:endParaRPr lang="tr-TR" sz="2800" dirty="0"/>
          </a:p>
        </p:txBody>
      </p:sp>
      <p:pic>
        <p:nvPicPr>
          <p:cNvPr id="4" name="Picture 3">
            <a:extLst>
              <a:ext uri="{FF2B5EF4-FFF2-40B4-BE49-F238E27FC236}">
                <a16:creationId xmlns:a16="http://schemas.microsoft.com/office/drawing/2014/main" id="{2693DD13-C31F-0B64-1D63-78F15BBA85E3}"/>
              </a:ext>
            </a:extLst>
          </p:cNvPr>
          <p:cNvPicPr>
            <a:picLocks noChangeAspect="1"/>
          </p:cNvPicPr>
          <p:nvPr/>
        </p:nvPicPr>
        <p:blipFill>
          <a:blip r:embed="rId2"/>
          <a:stretch>
            <a:fillRect/>
          </a:stretch>
        </p:blipFill>
        <p:spPr>
          <a:xfrm>
            <a:off x="278946" y="2677755"/>
            <a:ext cx="6299722" cy="1502489"/>
          </a:xfrm>
          <a:prstGeom prst="rect">
            <a:avLst/>
          </a:prstGeom>
        </p:spPr>
      </p:pic>
      <p:pic>
        <p:nvPicPr>
          <p:cNvPr id="11" name="Picture 10">
            <a:extLst>
              <a:ext uri="{FF2B5EF4-FFF2-40B4-BE49-F238E27FC236}">
                <a16:creationId xmlns:a16="http://schemas.microsoft.com/office/drawing/2014/main" id="{ADE9B428-3C50-8DD9-F02B-A8F9276FE51D}"/>
              </a:ext>
            </a:extLst>
          </p:cNvPr>
          <p:cNvPicPr>
            <a:picLocks noChangeAspect="1"/>
          </p:cNvPicPr>
          <p:nvPr/>
        </p:nvPicPr>
        <p:blipFill>
          <a:blip r:embed="rId3"/>
          <a:stretch>
            <a:fillRect/>
          </a:stretch>
        </p:blipFill>
        <p:spPr>
          <a:xfrm>
            <a:off x="6794818" y="1194348"/>
            <a:ext cx="4981042" cy="4173695"/>
          </a:xfrm>
          <a:prstGeom prst="rect">
            <a:avLst/>
          </a:prstGeom>
        </p:spPr>
      </p:pic>
    </p:spTree>
    <p:extLst>
      <p:ext uri="{BB962C8B-B14F-4D97-AF65-F5344CB8AC3E}">
        <p14:creationId xmlns:p14="http://schemas.microsoft.com/office/powerpoint/2010/main" val="3962902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AAB6E-BDA7-6FD7-3A74-073FA3732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EC6E9-39D8-2FBE-02EF-C3C50CEA430C}"/>
              </a:ext>
            </a:extLst>
          </p:cNvPr>
          <p:cNvSpPr>
            <a:spLocks noGrp="1"/>
          </p:cNvSpPr>
          <p:nvPr>
            <p:ph type="title"/>
          </p:nvPr>
        </p:nvSpPr>
        <p:spPr/>
        <p:txBody>
          <a:bodyPr/>
          <a:lstStyle/>
          <a:p>
            <a:r>
              <a:rPr lang="tr-TR" dirty="0" err="1"/>
              <a:t>Task</a:t>
            </a:r>
            <a:r>
              <a:rPr lang="tr-TR" dirty="0"/>
              <a:t> 4a)</a:t>
            </a:r>
          </a:p>
        </p:txBody>
      </p:sp>
      <p:sp>
        <p:nvSpPr>
          <p:cNvPr id="7" name="TextBox 6">
            <a:extLst>
              <a:ext uri="{FF2B5EF4-FFF2-40B4-BE49-F238E27FC236}">
                <a16:creationId xmlns:a16="http://schemas.microsoft.com/office/drawing/2014/main" id="{8B777C09-E317-D1E1-2089-D46A7E0BE2A1}"/>
              </a:ext>
            </a:extLst>
          </p:cNvPr>
          <p:cNvSpPr txBox="1"/>
          <p:nvPr/>
        </p:nvSpPr>
        <p:spPr>
          <a:xfrm>
            <a:off x="1120877" y="1489957"/>
            <a:ext cx="6096000" cy="523220"/>
          </a:xfrm>
          <a:prstGeom prst="rect">
            <a:avLst/>
          </a:prstGeom>
          <a:noFill/>
        </p:spPr>
        <p:txBody>
          <a:bodyPr wrap="square">
            <a:spAutoFit/>
          </a:bodyPr>
          <a:lstStyle/>
          <a:p>
            <a:r>
              <a:rPr lang="tr-TR" sz="2800" dirty="0" err="1"/>
              <a:t>And</a:t>
            </a:r>
            <a:r>
              <a:rPr lang="tr-TR" sz="2800" dirty="0"/>
              <a:t> </a:t>
            </a:r>
            <a:r>
              <a:rPr lang="tr-TR" sz="2800" dirty="0" err="1"/>
              <a:t>gate</a:t>
            </a:r>
            <a:r>
              <a:rPr lang="tr-TR" sz="2800" dirty="0"/>
              <a:t> </a:t>
            </a:r>
            <a:r>
              <a:rPr lang="tr-TR" sz="2800" dirty="0" err="1"/>
              <a:t>using</a:t>
            </a:r>
            <a:r>
              <a:rPr lang="tr-TR" sz="2800" dirty="0"/>
              <a:t> </a:t>
            </a:r>
            <a:r>
              <a:rPr lang="tr-TR" sz="2800" dirty="0" err="1"/>
              <a:t>by</a:t>
            </a:r>
            <a:r>
              <a:rPr lang="tr-TR" sz="2800" dirty="0"/>
              <a:t> NAND </a:t>
            </a:r>
            <a:r>
              <a:rPr lang="tr-TR" sz="2800" dirty="0" err="1"/>
              <a:t>gate</a:t>
            </a:r>
            <a:endParaRPr lang="tr-TR" sz="2800" dirty="0"/>
          </a:p>
        </p:txBody>
      </p:sp>
      <p:pic>
        <p:nvPicPr>
          <p:cNvPr id="4" name="Picture 3">
            <a:extLst>
              <a:ext uri="{FF2B5EF4-FFF2-40B4-BE49-F238E27FC236}">
                <a16:creationId xmlns:a16="http://schemas.microsoft.com/office/drawing/2014/main" id="{FE265B3B-D953-F0F0-761D-670EAB9CA4D7}"/>
              </a:ext>
            </a:extLst>
          </p:cNvPr>
          <p:cNvPicPr>
            <a:picLocks noChangeAspect="1"/>
          </p:cNvPicPr>
          <p:nvPr/>
        </p:nvPicPr>
        <p:blipFill>
          <a:blip r:embed="rId2"/>
          <a:stretch>
            <a:fillRect/>
          </a:stretch>
        </p:blipFill>
        <p:spPr>
          <a:xfrm>
            <a:off x="307109" y="2965854"/>
            <a:ext cx="6252469" cy="926292"/>
          </a:xfrm>
          <a:prstGeom prst="rect">
            <a:avLst/>
          </a:prstGeom>
        </p:spPr>
      </p:pic>
      <p:pic>
        <p:nvPicPr>
          <p:cNvPr id="11" name="Picture 10">
            <a:extLst>
              <a:ext uri="{FF2B5EF4-FFF2-40B4-BE49-F238E27FC236}">
                <a16:creationId xmlns:a16="http://schemas.microsoft.com/office/drawing/2014/main" id="{D5392439-033F-DC7C-1F5E-F997953E7526}"/>
              </a:ext>
            </a:extLst>
          </p:cNvPr>
          <p:cNvPicPr>
            <a:picLocks noChangeAspect="1"/>
          </p:cNvPicPr>
          <p:nvPr/>
        </p:nvPicPr>
        <p:blipFill>
          <a:blip r:embed="rId3"/>
          <a:stretch>
            <a:fillRect/>
          </a:stretch>
        </p:blipFill>
        <p:spPr>
          <a:xfrm>
            <a:off x="6808235" y="1411971"/>
            <a:ext cx="4545565" cy="4013637"/>
          </a:xfrm>
          <a:prstGeom prst="rect">
            <a:avLst/>
          </a:prstGeom>
        </p:spPr>
      </p:pic>
    </p:spTree>
    <p:extLst>
      <p:ext uri="{BB962C8B-B14F-4D97-AF65-F5344CB8AC3E}">
        <p14:creationId xmlns:p14="http://schemas.microsoft.com/office/powerpoint/2010/main" val="127101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99F00D-16BB-7529-5E7B-B39BF09BAD57}"/>
              </a:ext>
            </a:extLst>
          </p:cNvPr>
          <p:cNvSpPr>
            <a:spLocks noGrp="1"/>
          </p:cNvSpPr>
          <p:nvPr>
            <p:ph type="title"/>
          </p:nvPr>
        </p:nvSpPr>
        <p:spPr>
          <a:xfrm>
            <a:off x="838200" y="365125"/>
            <a:ext cx="10515600" cy="1325563"/>
          </a:xfrm>
        </p:spPr>
        <p:txBody>
          <a:bodyPr>
            <a:normAutofit/>
          </a:bodyPr>
          <a:lstStyle/>
          <a:p>
            <a:r>
              <a:rPr lang="tr-TR" sz="3200" b="1" i="0" dirty="0">
                <a:solidFill>
                  <a:srgbClr val="000000"/>
                </a:solidFill>
                <a:effectLst/>
                <a:latin typeface="Roboto" panose="02000000000000000000" pitchFamily="2" charset="0"/>
              </a:rPr>
              <a:t>SOME WARNINGS</a:t>
            </a:r>
            <a:endParaRPr lang="en-US" sz="3200" b="1" dirty="0"/>
          </a:p>
        </p:txBody>
      </p:sp>
      <p:sp>
        <p:nvSpPr>
          <p:cNvPr id="8" name="TextBox 7">
            <a:extLst>
              <a:ext uri="{FF2B5EF4-FFF2-40B4-BE49-F238E27FC236}">
                <a16:creationId xmlns:a16="http://schemas.microsoft.com/office/drawing/2014/main" id="{C4B26097-50C0-CAD4-42F9-09C05F869741}"/>
              </a:ext>
            </a:extLst>
          </p:cNvPr>
          <p:cNvSpPr txBox="1"/>
          <p:nvPr/>
        </p:nvSpPr>
        <p:spPr>
          <a:xfrm>
            <a:off x="1150373" y="1838904"/>
            <a:ext cx="9704439" cy="2585323"/>
          </a:xfrm>
          <a:prstGeom prst="rect">
            <a:avLst/>
          </a:prstGeom>
          <a:noFill/>
        </p:spPr>
        <p:txBody>
          <a:bodyPr wrap="square">
            <a:spAutoFit/>
          </a:bodyPr>
          <a:lstStyle/>
          <a:p>
            <a:pPr marL="285750" indent="-285750">
              <a:buFont typeface="Arial" panose="020B0604020202020204" pitchFamily="34" charset="0"/>
              <a:buChar char="•"/>
            </a:pPr>
            <a:endParaRPr lang="tr-TR" dirty="0"/>
          </a:p>
          <a:p>
            <a:r>
              <a:rPr lang="en-US" dirty="0"/>
              <a:t>When removing chips, pull them vertically upward by both edges simultaneously. Otherwise, the chip pins may be damaged. </a:t>
            </a:r>
            <a:endParaRPr lang="tr-TR" dirty="0"/>
          </a:p>
          <a:p>
            <a:endParaRPr lang="tr-TR" dirty="0"/>
          </a:p>
          <a:p>
            <a:r>
              <a:rPr lang="en-US" dirty="0"/>
              <a:t>Keep the experiment boards powered ON. If a wrong connection or a faulty chip is detected, the warning LED will turn off. In such a case, immediately turn off the power. </a:t>
            </a:r>
            <a:endParaRPr lang="tr-TR" dirty="0"/>
          </a:p>
          <a:p>
            <a:endParaRPr lang="tr-TR" dirty="0"/>
          </a:p>
          <a:p>
            <a:r>
              <a:rPr lang="en-US" dirty="0"/>
              <a:t>Use short wires for nearby connections. This will make the circuit simpler and easier to understand.</a:t>
            </a:r>
            <a:endParaRPr lang="tr-TR" dirty="0"/>
          </a:p>
        </p:txBody>
      </p:sp>
    </p:spTree>
    <p:extLst>
      <p:ext uri="{BB962C8B-B14F-4D97-AF65-F5344CB8AC3E}">
        <p14:creationId xmlns:p14="http://schemas.microsoft.com/office/powerpoint/2010/main" val="235833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5ED8F-C5EB-7B57-9B77-F7C5AC944FAD}"/>
            </a:ext>
          </a:extLst>
        </p:cNvPr>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C25D16E-0256-EA24-4461-73835536E029}"/>
              </a:ext>
            </a:extLst>
          </p:cNvPr>
          <p:cNvPicPr>
            <a:picLocks noGrp="1" noChangeAspect="1"/>
          </p:cNvPicPr>
          <p:nvPr>
            <p:ph idx="1"/>
          </p:nvPr>
        </p:nvPicPr>
        <p:blipFill>
          <a:blip r:embed="rId2"/>
          <a:stretch>
            <a:fillRect/>
          </a:stretch>
        </p:blipFill>
        <p:spPr>
          <a:xfrm>
            <a:off x="737010" y="1209511"/>
            <a:ext cx="9095248" cy="5014710"/>
          </a:xfrm>
          <a:prstGeom prst="rect">
            <a:avLst/>
          </a:prstGeom>
        </p:spPr>
      </p:pic>
      <p:sp>
        <p:nvSpPr>
          <p:cNvPr id="3" name="TextBox 2">
            <a:extLst>
              <a:ext uri="{FF2B5EF4-FFF2-40B4-BE49-F238E27FC236}">
                <a16:creationId xmlns:a16="http://schemas.microsoft.com/office/drawing/2014/main" id="{3BA169D5-0726-FF69-4125-9767125E32F3}"/>
              </a:ext>
            </a:extLst>
          </p:cNvPr>
          <p:cNvSpPr txBox="1"/>
          <p:nvPr/>
        </p:nvSpPr>
        <p:spPr>
          <a:xfrm>
            <a:off x="894735" y="346276"/>
            <a:ext cx="6096000" cy="830997"/>
          </a:xfrm>
          <a:prstGeom prst="rect">
            <a:avLst/>
          </a:prstGeom>
          <a:noFill/>
        </p:spPr>
        <p:txBody>
          <a:bodyPr wrap="square">
            <a:spAutoFit/>
          </a:bodyPr>
          <a:lstStyle/>
          <a:p>
            <a:r>
              <a:rPr lang="en-US" sz="4800" b="1" dirty="0"/>
              <a:t>Training Kit</a:t>
            </a:r>
            <a:endParaRPr lang="tr-TR" sz="4800" dirty="0"/>
          </a:p>
        </p:txBody>
      </p:sp>
    </p:spTree>
    <p:extLst>
      <p:ext uri="{BB962C8B-B14F-4D97-AF65-F5344CB8AC3E}">
        <p14:creationId xmlns:p14="http://schemas.microsoft.com/office/powerpoint/2010/main" val="395775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9FB8-8DD8-54E1-0999-353C6358DDC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69E491A-F4F9-F899-D689-75802C97E603}"/>
              </a:ext>
            </a:extLst>
          </p:cNvPr>
          <p:cNvSpPr txBox="1"/>
          <p:nvPr/>
        </p:nvSpPr>
        <p:spPr>
          <a:xfrm>
            <a:off x="5585996" y="1759369"/>
            <a:ext cx="6096000" cy="3970318"/>
          </a:xfrm>
          <a:prstGeom prst="rect">
            <a:avLst/>
          </a:prstGeom>
          <a:noFill/>
        </p:spPr>
        <p:txBody>
          <a:bodyPr wrap="square">
            <a:spAutoFit/>
          </a:bodyPr>
          <a:lstStyle/>
          <a:p>
            <a:pPr>
              <a:buNone/>
            </a:pPr>
            <a:r>
              <a:rPr lang="en-US" dirty="0"/>
              <a:t>There is a large central space for building and testing digital circuits. </a:t>
            </a:r>
            <a:r>
              <a:rPr lang="tr-TR" dirty="0"/>
              <a:t> </a:t>
            </a:r>
            <a:r>
              <a:rPr lang="tr-TR" dirty="0" err="1"/>
              <a:t>You</a:t>
            </a:r>
            <a:r>
              <a:rPr lang="tr-TR" dirty="0"/>
              <a:t> </a:t>
            </a:r>
            <a:r>
              <a:rPr lang="tr-TR" dirty="0" err="1"/>
              <a:t>will</a:t>
            </a:r>
            <a:r>
              <a:rPr lang="tr-TR" dirty="0"/>
              <a:t> set </a:t>
            </a:r>
            <a:r>
              <a:rPr lang="tr-TR" dirty="0" err="1"/>
              <a:t>your</a:t>
            </a:r>
            <a:r>
              <a:rPr lang="tr-TR" dirty="0"/>
              <a:t> </a:t>
            </a:r>
            <a:r>
              <a:rPr lang="tr-TR" dirty="0" err="1"/>
              <a:t>circuit</a:t>
            </a:r>
            <a:r>
              <a:rPr lang="tr-TR" dirty="0"/>
              <a:t> in </a:t>
            </a:r>
            <a:r>
              <a:rPr lang="tr-TR" dirty="0" err="1"/>
              <a:t>this</a:t>
            </a:r>
            <a:r>
              <a:rPr lang="tr-TR" dirty="0"/>
              <a:t> </a:t>
            </a:r>
            <a:r>
              <a:rPr lang="tr-TR" dirty="0" err="1"/>
              <a:t>region</a:t>
            </a:r>
            <a:r>
              <a:rPr lang="tr-TR" dirty="0"/>
              <a:t>.</a:t>
            </a:r>
          </a:p>
          <a:p>
            <a:pPr>
              <a:buNone/>
            </a:pPr>
            <a:r>
              <a:rPr lang="en-US" dirty="0"/>
              <a:t>Power supply section: </a:t>
            </a:r>
            <a:r>
              <a:rPr lang="tr-TR" dirty="0" err="1"/>
              <a:t>It</a:t>
            </a:r>
            <a:r>
              <a:rPr lang="tr-TR" dirty="0"/>
              <a:t> p</a:t>
            </a:r>
            <a:r>
              <a:rPr lang="en-US" dirty="0" err="1"/>
              <a:t>rovides</a:t>
            </a:r>
            <a:r>
              <a:rPr lang="en-US" dirty="0"/>
              <a:t> fixed </a:t>
            </a:r>
            <a:r>
              <a:rPr lang="tr-TR" dirty="0" err="1"/>
              <a:t>voltage</a:t>
            </a:r>
            <a:r>
              <a:rPr lang="tr-TR" dirty="0"/>
              <a:t>.</a:t>
            </a:r>
          </a:p>
          <a:p>
            <a:pPr>
              <a:buNone/>
            </a:pPr>
            <a:r>
              <a:rPr lang="en-US" dirty="0"/>
              <a:t> Function generator: </a:t>
            </a:r>
            <a:r>
              <a:rPr lang="tr-TR" dirty="0" err="1"/>
              <a:t>It</a:t>
            </a:r>
            <a:r>
              <a:rPr lang="tr-TR" dirty="0"/>
              <a:t> p</a:t>
            </a:r>
            <a:r>
              <a:rPr lang="en-US" dirty="0" err="1"/>
              <a:t>roduces</a:t>
            </a:r>
            <a:r>
              <a:rPr lang="en-US" dirty="0"/>
              <a:t> various waveforms (sine, square and triangle) for testing purposes. </a:t>
            </a:r>
            <a:endParaRPr lang="tr-TR" dirty="0"/>
          </a:p>
          <a:p>
            <a:pPr>
              <a:buNone/>
            </a:pPr>
            <a:r>
              <a:rPr lang="en-US" dirty="0"/>
              <a:t>Pulse generator: </a:t>
            </a:r>
            <a:r>
              <a:rPr lang="tr-TR" dirty="0" err="1"/>
              <a:t>It</a:t>
            </a:r>
            <a:r>
              <a:rPr lang="tr-TR" dirty="0"/>
              <a:t> s</a:t>
            </a:r>
            <a:r>
              <a:rPr lang="en-US" dirty="0" err="1"/>
              <a:t>upplies</a:t>
            </a:r>
            <a:r>
              <a:rPr lang="en-US" dirty="0"/>
              <a:t> clock pulses at different frequencies for use with sequential circuits. </a:t>
            </a:r>
            <a:endParaRPr lang="tr-TR" dirty="0"/>
          </a:p>
          <a:p>
            <a:pPr>
              <a:buNone/>
            </a:pPr>
            <a:r>
              <a:rPr lang="en-US" dirty="0"/>
              <a:t>Logic switches: </a:t>
            </a:r>
            <a:r>
              <a:rPr lang="tr-TR" dirty="0" err="1"/>
              <a:t>It</a:t>
            </a:r>
            <a:r>
              <a:rPr lang="tr-TR" dirty="0"/>
              <a:t> has e</a:t>
            </a:r>
            <a:r>
              <a:rPr lang="en-US" dirty="0" err="1"/>
              <a:t>ight</a:t>
            </a:r>
            <a:r>
              <a:rPr lang="en-US" dirty="0"/>
              <a:t> toggle switches for manual binary input (0 or 1). The Logic Monitor is an 8-channel LED display showing circuit outputs (HIGH/LOW).</a:t>
            </a:r>
            <a:endParaRPr lang="tr-TR" dirty="0"/>
          </a:p>
          <a:p>
            <a:pPr>
              <a:buNone/>
            </a:pPr>
            <a:r>
              <a:rPr lang="en-US" dirty="0"/>
              <a:t> 7-segment display and bar graph: </a:t>
            </a:r>
            <a:r>
              <a:rPr lang="tr-TR" dirty="0" err="1"/>
              <a:t>It</a:t>
            </a:r>
            <a:r>
              <a:rPr lang="tr-TR" dirty="0"/>
              <a:t> is </a:t>
            </a:r>
            <a:r>
              <a:rPr lang="tr-TR" dirty="0" err="1"/>
              <a:t>for</a:t>
            </a:r>
            <a:r>
              <a:rPr lang="tr-TR" dirty="0"/>
              <a:t> v</a:t>
            </a:r>
            <a:r>
              <a:rPr lang="en-US" dirty="0" err="1"/>
              <a:t>isual</a:t>
            </a:r>
            <a:r>
              <a:rPr lang="en-US" dirty="0"/>
              <a:t> representation of digital outputs. </a:t>
            </a:r>
            <a:endParaRPr lang="tr-TR" dirty="0"/>
          </a:p>
          <a:p>
            <a:pPr>
              <a:buNone/>
            </a:pPr>
            <a:r>
              <a:rPr lang="en-US" dirty="0"/>
              <a:t>Additional modules: Potentiometers, a loudspeaker and a BNC connector for external devices.</a:t>
            </a:r>
            <a:endParaRPr lang="tr-TR" dirty="0"/>
          </a:p>
        </p:txBody>
      </p:sp>
      <p:sp>
        <p:nvSpPr>
          <p:cNvPr id="11" name="Rectangle 3">
            <a:extLst>
              <a:ext uri="{FF2B5EF4-FFF2-40B4-BE49-F238E27FC236}">
                <a16:creationId xmlns:a16="http://schemas.microsoft.com/office/drawing/2014/main" id="{8FA8246D-F7D3-50E5-E424-57F04004CC14}"/>
              </a:ext>
            </a:extLst>
          </p:cNvPr>
          <p:cNvSpPr>
            <a:spLocks noGrp="1" noChangeArrowheads="1"/>
          </p:cNvSpPr>
          <p:nvPr>
            <p:ph type="title"/>
          </p:nvPr>
        </p:nvSpPr>
        <p:spPr bwMode="auto">
          <a:xfrm>
            <a:off x="503904" y="745351"/>
            <a:ext cx="65919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US" sz="3200" b="1" dirty="0"/>
              <a:t>Digital Design Training Kit – Overview</a:t>
            </a:r>
            <a:endParaRPr kumimoji="0" lang="tr-TR" altLang="tr-TR" sz="3200" b="1"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17F876B3-8259-3254-C5F9-306DA50F6428}"/>
              </a:ext>
            </a:extLst>
          </p:cNvPr>
          <p:cNvPicPr>
            <a:picLocks noChangeAspect="1"/>
          </p:cNvPicPr>
          <p:nvPr/>
        </p:nvPicPr>
        <p:blipFill>
          <a:blip r:embed="rId2"/>
          <a:stretch>
            <a:fillRect/>
          </a:stretch>
        </p:blipFill>
        <p:spPr>
          <a:xfrm>
            <a:off x="348264" y="2192592"/>
            <a:ext cx="4770275" cy="3006213"/>
          </a:xfrm>
          <a:prstGeom prst="rect">
            <a:avLst/>
          </a:prstGeom>
        </p:spPr>
      </p:pic>
    </p:spTree>
    <p:extLst>
      <p:ext uri="{BB962C8B-B14F-4D97-AF65-F5344CB8AC3E}">
        <p14:creationId xmlns:p14="http://schemas.microsoft.com/office/powerpoint/2010/main" val="279744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72F2-54EF-320B-9087-F80D8B4C496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E27CA13-AE5F-5D08-52B7-17C9B2E8A1DC}"/>
              </a:ext>
            </a:extLst>
          </p:cNvPr>
          <p:cNvSpPr txBox="1"/>
          <p:nvPr/>
        </p:nvSpPr>
        <p:spPr>
          <a:xfrm>
            <a:off x="4956076" y="2165769"/>
            <a:ext cx="6096000" cy="2862322"/>
          </a:xfrm>
          <a:prstGeom prst="rect">
            <a:avLst/>
          </a:prstGeom>
          <a:noFill/>
        </p:spPr>
        <p:txBody>
          <a:bodyPr wrap="square">
            <a:spAutoFit/>
          </a:bodyPr>
          <a:lstStyle/>
          <a:p>
            <a:pPr>
              <a:buNone/>
            </a:pPr>
            <a:r>
              <a:rPr lang="en-US" dirty="0"/>
              <a:t>It </a:t>
            </a:r>
            <a:r>
              <a:rPr lang="tr-TR" dirty="0"/>
              <a:t>is </a:t>
            </a:r>
            <a:r>
              <a:rPr lang="en-US" dirty="0"/>
              <a:t>used for building and testing circuits quickly. </a:t>
            </a:r>
            <a:endParaRPr lang="tr-TR" dirty="0"/>
          </a:p>
          <a:p>
            <a:pPr>
              <a:buNone/>
            </a:pPr>
            <a:r>
              <a:rPr lang="en-US" dirty="0"/>
              <a:t>Vertical columns (5 holes each) are connected internally components placed in the same column are electrically connected.</a:t>
            </a:r>
            <a:endParaRPr lang="tr-TR" dirty="0"/>
          </a:p>
          <a:p>
            <a:pPr>
              <a:buNone/>
            </a:pPr>
            <a:r>
              <a:rPr lang="en-US" dirty="0"/>
              <a:t> Horizontal rails (+ and –) at the top and bottom are for power supply connections (</a:t>
            </a:r>
            <a:r>
              <a:rPr lang="en-US" dirty="0" err="1"/>
              <a:t>Vcc</a:t>
            </a:r>
            <a:r>
              <a:rPr lang="en-US" dirty="0"/>
              <a:t> and GND).</a:t>
            </a:r>
            <a:endParaRPr lang="tr-TR" dirty="0"/>
          </a:p>
          <a:p>
            <a:pPr>
              <a:buNone/>
            </a:pPr>
            <a:r>
              <a:rPr lang="en-US" dirty="0"/>
              <a:t>Components (ICs, etc.) are inserted directly into the holes without soldering. </a:t>
            </a:r>
            <a:endParaRPr lang="tr-TR" dirty="0"/>
          </a:p>
          <a:p>
            <a:pPr>
              <a:buNone/>
            </a:pPr>
            <a:r>
              <a:rPr lang="tr-TR" dirty="0" err="1"/>
              <a:t>It</a:t>
            </a:r>
            <a:r>
              <a:rPr lang="tr-TR" dirty="0"/>
              <a:t> </a:t>
            </a:r>
            <a:r>
              <a:rPr lang="tr-TR" dirty="0" err="1"/>
              <a:t>makes</a:t>
            </a:r>
            <a:r>
              <a:rPr lang="en-US" dirty="0"/>
              <a:t> easy to connect, remove, and rearrange circuit parts during experiments</a:t>
            </a:r>
            <a:r>
              <a:rPr lang="tr-TR" dirty="0"/>
              <a:t>.</a:t>
            </a:r>
          </a:p>
        </p:txBody>
      </p:sp>
      <p:sp>
        <p:nvSpPr>
          <p:cNvPr id="11" name="Rectangle 3">
            <a:extLst>
              <a:ext uri="{FF2B5EF4-FFF2-40B4-BE49-F238E27FC236}">
                <a16:creationId xmlns:a16="http://schemas.microsoft.com/office/drawing/2014/main" id="{3B2DD3CC-DD65-5BC7-F404-B35872B6046D}"/>
              </a:ext>
            </a:extLst>
          </p:cNvPr>
          <p:cNvSpPr>
            <a:spLocks noGrp="1" noChangeArrowheads="1"/>
          </p:cNvSpPr>
          <p:nvPr>
            <p:ph type="title"/>
          </p:nvPr>
        </p:nvSpPr>
        <p:spPr bwMode="auto">
          <a:xfrm>
            <a:off x="741680" y="581717"/>
            <a:ext cx="2220480" cy="53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sz="3200" b="1" dirty="0" err="1"/>
              <a:t>Breadboard</a:t>
            </a:r>
            <a:endParaRPr lang="tr-TR" sz="3200" b="1" dirty="0"/>
          </a:p>
        </p:txBody>
      </p:sp>
      <p:pic>
        <p:nvPicPr>
          <p:cNvPr id="6" name="Picture 5">
            <a:extLst>
              <a:ext uri="{FF2B5EF4-FFF2-40B4-BE49-F238E27FC236}">
                <a16:creationId xmlns:a16="http://schemas.microsoft.com/office/drawing/2014/main" id="{D568E793-45B2-588F-5EC1-88F16DCFA2FC}"/>
              </a:ext>
            </a:extLst>
          </p:cNvPr>
          <p:cNvPicPr>
            <a:picLocks noChangeAspect="1"/>
          </p:cNvPicPr>
          <p:nvPr/>
        </p:nvPicPr>
        <p:blipFill>
          <a:blip r:embed="rId2"/>
          <a:stretch>
            <a:fillRect/>
          </a:stretch>
        </p:blipFill>
        <p:spPr>
          <a:xfrm>
            <a:off x="953298" y="1275553"/>
            <a:ext cx="3176250" cy="4890660"/>
          </a:xfrm>
          <a:prstGeom prst="rect">
            <a:avLst/>
          </a:prstGeom>
        </p:spPr>
      </p:pic>
    </p:spTree>
    <p:extLst>
      <p:ext uri="{BB962C8B-B14F-4D97-AF65-F5344CB8AC3E}">
        <p14:creationId xmlns:p14="http://schemas.microsoft.com/office/powerpoint/2010/main" val="201855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8BDAE9-11BC-78EE-02BC-C5776CD32003}"/>
              </a:ext>
            </a:extLst>
          </p:cNvPr>
          <p:cNvPicPr>
            <a:picLocks noGrp="1" noChangeAspect="1"/>
          </p:cNvPicPr>
          <p:nvPr>
            <p:ph idx="1"/>
          </p:nvPr>
        </p:nvPicPr>
        <p:blipFill>
          <a:blip r:embed="rId2"/>
          <a:stretch>
            <a:fillRect/>
          </a:stretch>
        </p:blipFill>
        <p:spPr>
          <a:xfrm>
            <a:off x="1677634" y="609599"/>
            <a:ext cx="8836732" cy="3465732"/>
          </a:xfrm>
          <a:prstGeom prst="rect">
            <a:avLst/>
          </a:prstGeom>
        </p:spPr>
      </p:pic>
      <p:sp>
        <p:nvSpPr>
          <p:cNvPr id="7" name="TextBox 6">
            <a:extLst>
              <a:ext uri="{FF2B5EF4-FFF2-40B4-BE49-F238E27FC236}">
                <a16:creationId xmlns:a16="http://schemas.microsoft.com/office/drawing/2014/main" id="{5FCE0819-608F-6C0D-E9FC-A9AFA2B61095}"/>
              </a:ext>
            </a:extLst>
          </p:cNvPr>
          <p:cNvSpPr txBox="1"/>
          <p:nvPr/>
        </p:nvSpPr>
        <p:spPr>
          <a:xfrm>
            <a:off x="285135" y="4173653"/>
            <a:ext cx="6096000" cy="1754326"/>
          </a:xfrm>
          <a:prstGeom prst="rect">
            <a:avLst/>
          </a:prstGeom>
          <a:noFill/>
        </p:spPr>
        <p:txBody>
          <a:bodyPr wrap="square">
            <a:spAutoFit/>
          </a:bodyPr>
          <a:lstStyle/>
          <a:p>
            <a:pPr>
              <a:spcAft>
                <a:spcPts val="1950"/>
              </a:spcAft>
            </a:pPr>
            <a:r>
              <a:rPr lang="en-US" dirty="0"/>
              <a:t>The rows on the breadboard marked with + and – are used for voltage connections. After voltage is applied to these rails, the power requirements of the components placed on the board are supplied from them. All + rows are internally connected to each other, and all – rows are also internally connected to each other.</a:t>
            </a:r>
            <a:endParaRPr lang="tr-TR" dirty="0"/>
          </a:p>
        </p:txBody>
      </p:sp>
      <p:sp>
        <p:nvSpPr>
          <p:cNvPr id="13" name="TextBox 12">
            <a:extLst>
              <a:ext uri="{FF2B5EF4-FFF2-40B4-BE49-F238E27FC236}">
                <a16:creationId xmlns:a16="http://schemas.microsoft.com/office/drawing/2014/main" id="{8C6BB5CF-92D0-B7D3-66A3-4DB178B6A515}"/>
              </a:ext>
            </a:extLst>
          </p:cNvPr>
          <p:cNvSpPr txBox="1"/>
          <p:nvPr/>
        </p:nvSpPr>
        <p:spPr>
          <a:xfrm>
            <a:off x="6312309" y="4075331"/>
            <a:ext cx="6096000" cy="1754326"/>
          </a:xfrm>
          <a:prstGeom prst="rect">
            <a:avLst/>
          </a:prstGeom>
          <a:noFill/>
        </p:spPr>
        <p:txBody>
          <a:bodyPr wrap="square">
            <a:spAutoFit/>
          </a:bodyPr>
          <a:lstStyle/>
          <a:p>
            <a:r>
              <a:rPr lang="en-US" dirty="0"/>
              <a:t>In the middle part of the breadboard, there are columns consisting of 5 holes. These holes are connected by the same metal strip, so they are electrically conductive. This means that the pins inserted into the holes of the same column are connected to each other, allowing easy connections between circuit components</a:t>
            </a:r>
            <a:endParaRPr lang="tr-TR" dirty="0"/>
          </a:p>
        </p:txBody>
      </p:sp>
    </p:spTree>
    <p:extLst>
      <p:ext uri="{BB962C8B-B14F-4D97-AF65-F5344CB8AC3E}">
        <p14:creationId xmlns:p14="http://schemas.microsoft.com/office/powerpoint/2010/main" val="36704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5BDBC-D0FC-2907-7954-237B5D61E8A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1C2D40E-2EBE-A8D8-4D8D-D609B1CD8EB8}"/>
              </a:ext>
            </a:extLst>
          </p:cNvPr>
          <p:cNvSpPr txBox="1"/>
          <p:nvPr/>
        </p:nvSpPr>
        <p:spPr>
          <a:xfrm>
            <a:off x="4720757" y="2005175"/>
            <a:ext cx="6096000" cy="3693319"/>
          </a:xfrm>
          <a:prstGeom prst="rect">
            <a:avLst/>
          </a:prstGeom>
          <a:noFill/>
        </p:spPr>
        <p:txBody>
          <a:bodyPr wrap="square">
            <a:spAutoFit/>
          </a:bodyPr>
          <a:lstStyle/>
          <a:p>
            <a:pPr>
              <a:buNone/>
            </a:pPr>
            <a:r>
              <a:rPr lang="en-US" dirty="0"/>
              <a:t>This block provides manual input signals for digital circuits. There are 8 toggle switches (S1–S8), each representing a single binary input. </a:t>
            </a:r>
            <a:endParaRPr lang="tr-TR" dirty="0"/>
          </a:p>
          <a:p>
            <a:pPr>
              <a:buNone/>
            </a:pPr>
            <a:endParaRPr lang="tr-TR" dirty="0"/>
          </a:p>
          <a:p>
            <a:pPr>
              <a:buNone/>
            </a:pPr>
            <a:r>
              <a:rPr lang="en-US" dirty="0"/>
              <a:t>Each switch can be set to: </a:t>
            </a:r>
            <a:endParaRPr lang="tr-TR" dirty="0"/>
          </a:p>
          <a:p>
            <a:pPr>
              <a:buNone/>
            </a:pPr>
            <a:r>
              <a:rPr lang="en-US" dirty="0"/>
              <a:t>LOW (0) → when the switch is OFF </a:t>
            </a:r>
            <a:endParaRPr lang="tr-TR" dirty="0"/>
          </a:p>
          <a:p>
            <a:pPr>
              <a:buNone/>
            </a:pPr>
            <a:r>
              <a:rPr lang="en-US" dirty="0"/>
              <a:t>HIGH (1) → when the switch is ON </a:t>
            </a:r>
            <a:endParaRPr lang="tr-TR" dirty="0"/>
          </a:p>
          <a:p>
            <a:pPr>
              <a:buNone/>
            </a:pPr>
            <a:r>
              <a:rPr lang="en-US" dirty="0"/>
              <a:t> </a:t>
            </a:r>
            <a:endParaRPr lang="tr-TR" dirty="0"/>
          </a:p>
          <a:p>
            <a:pPr>
              <a:buNone/>
            </a:pPr>
            <a:r>
              <a:rPr lang="en-US" dirty="0"/>
              <a:t>The white socket next to the switches allows you to connect these inputs directly to your breadboard circuit. </a:t>
            </a:r>
            <a:endParaRPr lang="tr-TR" dirty="0"/>
          </a:p>
          <a:p>
            <a:pPr>
              <a:buNone/>
            </a:pPr>
            <a:r>
              <a:rPr lang="en-US" dirty="0"/>
              <a:t>This feature helps </a:t>
            </a:r>
            <a:r>
              <a:rPr lang="tr-TR" dirty="0"/>
              <a:t>us</a:t>
            </a:r>
            <a:r>
              <a:rPr lang="en-US" dirty="0"/>
              <a:t> simulate binary inputs (like control signals, enable, reset, or data bits) without needing external components.</a:t>
            </a:r>
            <a:endParaRPr lang="tr-TR" dirty="0"/>
          </a:p>
        </p:txBody>
      </p:sp>
      <p:pic>
        <p:nvPicPr>
          <p:cNvPr id="7" name="Picture 6">
            <a:extLst>
              <a:ext uri="{FF2B5EF4-FFF2-40B4-BE49-F238E27FC236}">
                <a16:creationId xmlns:a16="http://schemas.microsoft.com/office/drawing/2014/main" id="{D71C2C83-0F99-9160-E912-67B9AE0F8FA7}"/>
              </a:ext>
            </a:extLst>
          </p:cNvPr>
          <p:cNvPicPr>
            <a:picLocks noChangeAspect="1"/>
          </p:cNvPicPr>
          <p:nvPr/>
        </p:nvPicPr>
        <p:blipFill>
          <a:blip r:embed="rId2"/>
          <a:stretch>
            <a:fillRect/>
          </a:stretch>
        </p:blipFill>
        <p:spPr>
          <a:xfrm>
            <a:off x="930530" y="1913498"/>
            <a:ext cx="3133725" cy="3876675"/>
          </a:xfrm>
          <a:prstGeom prst="rect">
            <a:avLst/>
          </a:prstGeom>
        </p:spPr>
      </p:pic>
      <p:sp>
        <p:nvSpPr>
          <p:cNvPr id="11" name="Rectangle 3">
            <a:extLst>
              <a:ext uri="{FF2B5EF4-FFF2-40B4-BE49-F238E27FC236}">
                <a16:creationId xmlns:a16="http://schemas.microsoft.com/office/drawing/2014/main" id="{36933DD5-CDCA-DE4D-2E66-86ED56D7E28F}"/>
              </a:ext>
            </a:extLst>
          </p:cNvPr>
          <p:cNvSpPr>
            <a:spLocks noGrp="1" noChangeArrowheads="1"/>
          </p:cNvSpPr>
          <p:nvPr>
            <p:ph type="title"/>
          </p:nvPr>
        </p:nvSpPr>
        <p:spPr bwMode="auto">
          <a:xfrm>
            <a:off x="838200" y="735519"/>
            <a:ext cx="42803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3200" b="1" i="0" u="none" strike="noStrike" cap="none" normalizeH="0" baseline="0" dirty="0" err="1">
                <a:ln>
                  <a:noFill/>
                </a:ln>
                <a:solidFill>
                  <a:schemeClr val="tx1"/>
                </a:solidFill>
                <a:effectLst/>
                <a:latin typeface="Arial" panose="020B0604020202020204" pitchFamily="34" charset="0"/>
              </a:rPr>
              <a:t>Logic</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Input</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Switches</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291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0ECB24-42E4-E39D-EEFA-7CEE5319E5A1}"/>
              </a:ext>
            </a:extLst>
          </p:cNvPr>
          <p:cNvPicPr>
            <a:picLocks noGrp="1" noChangeAspect="1"/>
          </p:cNvPicPr>
          <p:nvPr>
            <p:ph idx="1"/>
          </p:nvPr>
        </p:nvPicPr>
        <p:blipFill>
          <a:blip r:embed="rId2"/>
          <a:stretch>
            <a:fillRect/>
          </a:stretch>
        </p:blipFill>
        <p:spPr>
          <a:xfrm>
            <a:off x="808704" y="1815793"/>
            <a:ext cx="3620821" cy="4351338"/>
          </a:xfrm>
          <a:prstGeom prst="rect">
            <a:avLst/>
          </a:prstGeom>
        </p:spPr>
      </p:pic>
      <p:sp>
        <p:nvSpPr>
          <p:cNvPr id="8" name="TextBox 7">
            <a:extLst>
              <a:ext uri="{FF2B5EF4-FFF2-40B4-BE49-F238E27FC236}">
                <a16:creationId xmlns:a16="http://schemas.microsoft.com/office/drawing/2014/main" id="{3B94527A-3B09-452B-1486-093203AE99EC}"/>
              </a:ext>
            </a:extLst>
          </p:cNvPr>
          <p:cNvSpPr txBox="1"/>
          <p:nvPr/>
        </p:nvSpPr>
        <p:spPr>
          <a:xfrm>
            <a:off x="4504448" y="2728020"/>
            <a:ext cx="6096000" cy="1754326"/>
          </a:xfrm>
          <a:prstGeom prst="rect">
            <a:avLst/>
          </a:prstGeom>
          <a:noFill/>
        </p:spPr>
        <p:txBody>
          <a:bodyPr wrap="square">
            <a:spAutoFit/>
          </a:bodyPr>
          <a:lstStyle/>
          <a:p>
            <a:pPr>
              <a:buNone/>
            </a:pPr>
            <a:r>
              <a:rPr lang="en-US" dirty="0"/>
              <a:t>This section is used to visualize logic signals (0 and 1) with LEDs. </a:t>
            </a:r>
            <a:endParaRPr lang="tr-TR" dirty="0"/>
          </a:p>
          <a:p>
            <a:pPr>
              <a:buNone/>
            </a:pPr>
            <a:r>
              <a:rPr lang="en-US" dirty="0"/>
              <a:t>It has 8 channels, so you can observe 8 different logic inputs at the same time. </a:t>
            </a:r>
            <a:endParaRPr lang="tr-TR" dirty="0"/>
          </a:p>
          <a:p>
            <a:pPr>
              <a:buNone/>
            </a:pPr>
            <a:r>
              <a:rPr lang="en-US" dirty="0"/>
              <a:t>Green LED → LOW (0), </a:t>
            </a:r>
            <a:endParaRPr lang="tr-TR" dirty="0"/>
          </a:p>
          <a:p>
            <a:pPr>
              <a:buNone/>
            </a:pPr>
            <a:r>
              <a:rPr lang="en-US" dirty="0"/>
              <a:t>Red LED → HIGH (1). </a:t>
            </a:r>
            <a:endParaRPr lang="tr-TR" dirty="0"/>
          </a:p>
        </p:txBody>
      </p:sp>
      <p:sp>
        <p:nvSpPr>
          <p:cNvPr id="11" name="Rectangle 3">
            <a:extLst>
              <a:ext uri="{FF2B5EF4-FFF2-40B4-BE49-F238E27FC236}">
                <a16:creationId xmlns:a16="http://schemas.microsoft.com/office/drawing/2014/main" id="{92A70B59-3BE7-6DB6-CBC7-918FF30D989F}"/>
              </a:ext>
            </a:extLst>
          </p:cNvPr>
          <p:cNvSpPr>
            <a:spLocks noGrp="1" noChangeArrowheads="1"/>
          </p:cNvSpPr>
          <p:nvPr>
            <p:ph type="title"/>
          </p:nvPr>
        </p:nvSpPr>
        <p:spPr bwMode="auto">
          <a:xfrm>
            <a:off x="808704" y="981382"/>
            <a:ext cx="43476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3200" b="1" i="0" u="none" strike="noStrike" cap="none" normalizeH="0" baseline="0" dirty="0" err="1">
                <a:ln>
                  <a:noFill/>
                </a:ln>
                <a:solidFill>
                  <a:schemeClr val="tx1"/>
                </a:solidFill>
                <a:effectLst/>
                <a:latin typeface="Arial" panose="020B0604020202020204" pitchFamily="34" charset="0"/>
              </a:rPr>
              <a:t>Logic</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Output</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Monitor</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2217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9610</TotalTime>
  <Words>1091</Words>
  <Application>Microsoft Office PowerPoint</Application>
  <PresentationFormat>Widescreen</PresentationFormat>
  <Paragraphs>106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Roboto</vt:lpstr>
      <vt:lpstr>Office Theme</vt:lpstr>
      <vt:lpstr>EEE241 Digital Design  First Experiment</vt:lpstr>
      <vt:lpstr>Grading for Lab</vt:lpstr>
      <vt:lpstr>Aim of the 241 Lab</vt:lpstr>
      <vt:lpstr>PowerPoint Presentation</vt:lpstr>
      <vt:lpstr>Digital Design Training Kit – Overview</vt:lpstr>
      <vt:lpstr>Breadboard</vt:lpstr>
      <vt:lpstr>PowerPoint Presentation</vt:lpstr>
      <vt:lpstr>Logic Input Switches</vt:lpstr>
      <vt:lpstr>Logic Output Monitor</vt:lpstr>
      <vt:lpstr>Pulse Generator (Clock Signal Source)</vt:lpstr>
      <vt:lpstr>Some Important Gates</vt:lpstr>
      <vt:lpstr>Some Important Gates</vt:lpstr>
      <vt:lpstr>TTL vs CMOS</vt:lpstr>
      <vt:lpstr>Some Important Gates</vt:lpstr>
      <vt:lpstr>Some Important Gates</vt:lpstr>
      <vt:lpstr>NAND GATE-7400</vt:lpstr>
      <vt:lpstr>NAND GATE Demonstration-7400</vt:lpstr>
      <vt:lpstr>OR GATE-7432</vt:lpstr>
      <vt:lpstr>OR GATE Demonstration-7432</vt:lpstr>
      <vt:lpstr>AND GATE-7408</vt:lpstr>
      <vt:lpstr>AND GATE Demonstration-7408</vt:lpstr>
      <vt:lpstr>NOR GATE-7402</vt:lpstr>
      <vt:lpstr>NOR GATE Demonstration-7402</vt:lpstr>
      <vt:lpstr>XOR GATE-7486</vt:lpstr>
      <vt:lpstr>XOR GATE Demonstration-7486</vt:lpstr>
      <vt:lpstr>NOT GATE-7404</vt:lpstr>
      <vt:lpstr>NOT GATE Demonstration-7404</vt:lpstr>
      <vt:lpstr>Task 2 a)</vt:lpstr>
      <vt:lpstr>Task 3)</vt:lpstr>
      <vt:lpstr>Task 4a)</vt:lpstr>
      <vt:lpstr>Task 4a)</vt:lpstr>
      <vt:lpstr>Task 4a)</vt:lpstr>
      <vt:lpstr>SOME WARNINGS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Hazar</dc:creator>
  <cp:lastModifiedBy>Ali Hazar</cp:lastModifiedBy>
  <cp:revision>1</cp:revision>
  <dcterms:created xsi:type="dcterms:W3CDTF">2025-03-09T10:22:09Z</dcterms:created>
  <dcterms:modified xsi:type="dcterms:W3CDTF">2025-10-05T13:00:23Z</dcterms:modified>
</cp:coreProperties>
</file>