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16E9F-DE10-4EBE-9627-0B477F8C8705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1995C-BB8D-4374-8C70-17AB9CEDA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687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31995C-BB8D-4374-8C70-17AB9CEDAC31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369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28722-B722-ED71-BE37-DACA65F44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A5C67821-9F3E-E9B5-D611-6AAFCF6E1A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5D4A43A4-9983-45C3-F802-5D257CA21F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A2F3C0E-091E-B0DC-C20A-E8E4D7DD71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31995C-BB8D-4374-8C70-17AB9CEDAC3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932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41D63E-EFB6-74CC-52E9-3009D24C7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460E732-935F-B5B7-06DD-C0EB0D66A6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6A9CA8-A5C3-0628-12D3-4E8F457B0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0E7D99-784E-D8C3-7ABB-94937438C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B74625-CB90-F4D5-32FC-B1D130473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41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877A04-4AE0-112D-6834-B0B5BC716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E1F4547-8413-F1E4-AE8D-0FDC67F08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033DD58-44B4-4AA2-7116-CDCAB62AD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791BCFE-E5F4-0C79-ECA6-05AA82C9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B4F3CA-C3AA-F987-E89B-02B4828A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38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A1A1A1E-149A-FE00-E929-E1F81BB093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298D92D-F3A1-8F69-BE20-3B7ADBDD4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A14F8-55A1-9995-DC6E-7AFC18BF4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BB274C9-8922-41D7-E479-1EDA554BC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7B1661-4FF9-B131-1007-7AA888A25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71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C11718-D77C-3E86-BD9B-E0F70D514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E586B9-0645-BB8E-AA9A-9C9ABA652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DB9B8D-2276-1FAD-D097-369FE85EB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809A479-7323-2BBD-6E0E-0C1CA2E4C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10EE4F5-04DE-4DCF-67EE-9413A108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4762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9E3121-E7ED-2B87-8355-EDF3A77F8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78C0740-A910-6B44-8CF4-7236A682B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7F2822-A352-4D79-6D6C-C04856214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36565D-4D1A-9CB3-B3C1-57693694C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DC82C45-3BF5-62C7-8846-B817B5875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862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42C980-E3BD-C288-70E2-87CF013D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6D2B02-EDA8-290F-9AB2-C37871309E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A448F47-60A1-D263-0CBE-45CA9D492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4AE5A71-F89C-578B-1EB3-2C417789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FC66A2C-2A28-706B-F201-6020B7A2F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F81AA8-26A8-2F14-4F9E-A31925DB2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1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9A09F3-28A0-872B-B1EE-D5E03554C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88B5A07-7E49-82F0-F1B2-F919E4AE8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814E0C6-A006-0D6D-D79B-EA241E23A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0BA5B64-0188-DA2B-3C82-3998C93FC0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AF8BC0-ED91-33EC-DB44-D2CA4778DC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246027F-53F3-A543-E22B-13272068C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36FC0D6-8D4E-31B3-3945-B645C173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B7A6121-48F6-4BA3-BC0A-6DA1FDB1B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477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4EF4E1-6491-E8D8-7E19-1EADD5953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B5F128A-D1F8-24D1-5523-79D9AA297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689B219-A79A-523F-286F-8332F6D3D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C48035D-7566-54B5-BBDE-7F5C2A1DD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13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00450BE-A8EA-E976-1E89-A06FB73DB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1202902-46A3-B060-E7FF-E5AE26901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54A5B0C-EE06-FEE8-EC6C-B9DD8B3C7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64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857642-D410-E084-FADA-0252E70CB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9CC475-3B90-AEE0-3D81-6097ACCB6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22C0554-F3C1-0DCB-28C1-EABCC40B1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168E788-9E77-3439-C174-2854B5C06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A008BF3-90D2-2112-9F5D-6D96D86B8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A900F93-FC51-BE97-CB21-FFE0B41EB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259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00F104-1AC9-362C-CAC0-83D13F10D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D393857-D6D7-66F5-001F-5B948D16E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8EB9A69-79D7-E548-D410-BF413060F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DDFEB67-0431-9114-099F-3A2790754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E19F9B-01CE-B63B-542D-B63FB8235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527094C-6FC7-7AFE-65A1-7FFCE147A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518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0C0C99F-649A-DB4C-276A-1761B52C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305B052-0F49-2755-3A08-0F023B140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369F7DD-0387-1F05-7EED-7E67AFEEFA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68C6A7-2420-4016-BCA7-58F7B6B9F943}" type="datetimeFigureOut">
              <a:rPr lang="tr-TR" smtClean="0"/>
              <a:t>8.06.2026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53385F-CA1D-ED55-3A21-115F04C62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DF75ADC-9133-E5CC-4566-FB9B4EB50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EEE143-33DC-40E1-8CD8-CA84C0C29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02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0" descr="/mnt/data/36f5c75d-6b47-4537-8ec7-2e63297db090.png">
            <a:extLst>
              <a:ext uri="{FF2B5EF4-FFF2-40B4-BE49-F238E27FC236}">
                <a16:creationId xmlns:a16="http://schemas.microsoft.com/office/drawing/2014/main" id="{ACE8D8F6-F01D-7FFD-74CD-286A70AB15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5796" y="288036"/>
            <a:ext cx="1737360" cy="1737360"/>
          </a:xfrm>
          <a:prstGeom prst="rect">
            <a:avLst/>
          </a:prstGeom>
        </p:spPr>
      </p:pic>
      <p:sp>
        <p:nvSpPr>
          <p:cNvPr id="9" name="Text 3">
            <a:extLst>
              <a:ext uri="{FF2B5EF4-FFF2-40B4-BE49-F238E27FC236}">
                <a16:creationId xmlns:a16="http://schemas.microsoft.com/office/drawing/2014/main" id="{BCA6B3FC-1717-4393-D66C-B252A608C1A2}"/>
              </a:ext>
            </a:extLst>
          </p:cNvPr>
          <p:cNvSpPr/>
          <p:nvPr/>
        </p:nvSpPr>
        <p:spPr>
          <a:xfrm>
            <a:off x="1051560" y="2162554"/>
            <a:ext cx="10104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2B5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GAZ</a:t>
            </a:r>
            <a:r>
              <a:rPr lang="tr-TR" sz="3200" b="1" dirty="0">
                <a:solidFill>
                  <a:srgbClr val="002B5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200" b="1" dirty="0">
                <a:solidFill>
                  <a:srgbClr val="002B5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ANTEP UNIVERSITY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4">
            <a:extLst>
              <a:ext uri="{FF2B5EF4-FFF2-40B4-BE49-F238E27FC236}">
                <a16:creationId xmlns:a16="http://schemas.microsoft.com/office/drawing/2014/main" id="{F0CAD80C-E985-E921-0E52-5FED2FA83EDB}"/>
              </a:ext>
            </a:extLst>
          </p:cNvPr>
          <p:cNvSpPr/>
          <p:nvPr/>
        </p:nvSpPr>
        <p:spPr>
          <a:xfrm>
            <a:off x="1051560" y="2619755"/>
            <a:ext cx="10104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rgbClr val="6B728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Civil Engineering Department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 5">
            <a:extLst>
              <a:ext uri="{FF2B5EF4-FFF2-40B4-BE49-F238E27FC236}">
                <a16:creationId xmlns:a16="http://schemas.microsoft.com/office/drawing/2014/main" id="{DC6126E4-2C39-E20A-668B-8AB290D07519}"/>
              </a:ext>
            </a:extLst>
          </p:cNvPr>
          <p:cNvSpPr/>
          <p:nvPr/>
        </p:nvSpPr>
        <p:spPr>
          <a:xfrm>
            <a:off x="1051560" y="3104385"/>
            <a:ext cx="10104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D719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2025–2026 Spring  •  CE 104 Course Presentation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Shape 6">
            <a:extLst>
              <a:ext uri="{FF2B5EF4-FFF2-40B4-BE49-F238E27FC236}">
                <a16:creationId xmlns:a16="http://schemas.microsoft.com/office/drawing/2014/main" id="{0EFFA187-F42A-D7F5-3FF4-2C4CA8FF8BB2}"/>
              </a:ext>
            </a:extLst>
          </p:cNvPr>
          <p:cNvSpPr/>
          <p:nvPr/>
        </p:nvSpPr>
        <p:spPr>
          <a:xfrm>
            <a:off x="3564255" y="3561207"/>
            <a:ext cx="5212080" cy="0"/>
          </a:xfrm>
          <a:prstGeom prst="line">
            <a:avLst/>
          </a:prstGeom>
          <a:noFill/>
          <a:ln w="25400">
            <a:solidFill>
              <a:srgbClr val="EAF1F8"/>
            </a:solidFill>
            <a:prstDash val="solid"/>
          </a:ln>
        </p:spPr>
        <p:txBody>
          <a:bodyPr/>
          <a:lstStyle/>
          <a:p>
            <a:endParaRPr lang="tr-TR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 7">
            <a:extLst>
              <a:ext uri="{FF2B5EF4-FFF2-40B4-BE49-F238E27FC236}">
                <a16:creationId xmlns:a16="http://schemas.microsoft.com/office/drawing/2014/main" id="{C7E21839-4796-FDB6-4FA6-852EDEAB601A}"/>
              </a:ext>
            </a:extLst>
          </p:cNvPr>
          <p:cNvSpPr/>
          <p:nvPr/>
        </p:nvSpPr>
        <p:spPr>
          <a:xfrm>
            <a:off x="1118235" y="3661792"/>
            <a:ext cx="10104120" cy="8835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2B5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PRESENTATION TOPIC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8">
            <a:extLst>
              <a:ext uri="{FF2B5EF4-FFF2-40B4-BE49-F238E27FC236}">
                <a16:creationId xmlns:a16="http://schemas.microsoft.com/office/drawing/2014/main" id="{78612CC3-71BC-87F1-AAB0-924D8C958F41}"/>
              </a:ext>
            </a:extLst>
          </p:cNvPr>
          <p:cNvSpPr/>
          <p:nvPr/>
        </p:nvSpPr>
        <p:spPr>
          <a:xfrm>
            <a:off x="1051560" y="4691246"/>
            <a:ext cx="10104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728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Members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 9">
            <a:extLst>
              <a:ext uri="{FF2B5EF4-FFF2-40B4-BE49-F238E27FC236}">
                <a16:creationId xmlns:a16="http://schemas.microsoft.com/office/drawing/2014/main" id="{3E286D17-1E8B-9963-CEF6-F853FD0CE7A2}"/>
              </a:ext>
            </a:extLst>
          </p:cNvPr>
          <p:cNvSpPr/>
          <p:nvPr/>
        </p:nvSpPr>
        <p:spPr>
          <a:xfrm>
            <a:off x="2744724" y="5074919"/>
            <a:ext cx="6702552" cy="1495045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002B5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 Surname  |  Student No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rgbClr val="002B5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 Surname  |  Student No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000" dirty="0">
                <a:solidFill>
                  <a:srgbClr val="002B5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 Surname  |  Student No</a:t>
            </a:r>
            <a:br>
              <a:rPr lang="tr-TR" sz="2000" dirty="0">
                <a:solidFill>
                  <a:srgbClr val="002B5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solidFill>
                  <a:srgbClr val="002B5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 Surname  |  Student No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626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B8020-2110-8712-3530-E65FD4BA1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A2CB4DE9-5416-6C4A-975D-4406368EE9EF}"/>
              </a:ext>
            </a:extLst>
          </p:cNvPr>
          <p:cNvSpPr txBox="1"/>
          <p:nvPr/>
        </p:nvSpPr>
        <p:spPr>
          <a:xfrm>
            <a:off x="714375" y="266700"/>
            <a:ext cx="5381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OUTLINE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3826832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44</Words>
  <Application>Microsoft Office PowerPoint</Application>
  <PresentationFormat>Geniş ekran</PresentationFormat>
  <Paragraphs>11</Paragraphs>
  <Slides>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Abdulhadi Pala</dc:creator>
  <cp:lastModifiedBy>Abdulhadi Pala</cp:lastModifiedBy>
  <cp:revision>2</cp:revision>
  <dcterms:created xsi:type="dcterms:W3CDTF">2026-06-08T09:08:57Z</dcterms:created>
  <dcterms:modified xsi:type="dcterms:W3CDTF">2026-06-08T09:26:13Z</dcterms:modified>
</cp:coreProperties>
</file>