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2649CAC-4CE8-41CF-96F8-01294BBA1D65}" type="datetimeFigureOut">
              <a:rPr lang="tr-TR" smtClean="0"/>
              <a:pPr/>
              <a:t>3.2.2026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EDEDDB-3541-4404-84F9-327CB912904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71600" y="-428652"/>
            <a:ext cx="7772400" cy="1612901"/>
          </a:xfrm>
        </p:spPr>
        <p:txBody>
          <a:bodyPr/>
          <a:lstStyle/>
          <a:p>
            <a:pPr algn="ctr"/>
            <a:r>
              <a:rPr lang="tr-TR" dirty="0" smtClean="0"/>
              <a:t>FE 517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3108" y="1428736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r-TR" sz="4000" b="1" dirty="0" err="1" smtClean="0">
                <a:solidFill>
                  <a:schemeClr val="tx1"/>
                </a:solidFill>
              </a:rPr>
              <a:t>Edible</a:t>
            </a:r>
            <a:r>
              <a:rPr lang="tr-TR" sz="4000" b="1" dirty="0" smtClean="0">
                <a:solidFill>
                  <a:schemeClr val="tx1"/>
                </a:solidFill>
              </a:rPr>
              <a:t> </a:t>
            </a:r>
            <a:r>
              <a:rPr lang="tr-TR" sz="4000" b="1" dirty="0" err="1" smtClean="0">
                <a:solidFill>
                  <a:schemeClr val="tx1"/>
                </a:solidFill>
              </a:rPr>
              <a:t>Films</a:t>
            </a:r>
            <a:r>
              <a:rPr lang="tr-TR" sz="4000" b="1" dirty="0" smtClean="0">
                <a:solidFill>
                  <a:schemeClr val="tx1"/>
                </a:solidFill>
              </a:rPr>
              <a:t> </a:t>
            </a:r>
            <a:r>
              <a:rPr lang="tr-TR" sz="4000" b="1" dirty="0" err="1" smtClean="0">
                <a:solidFill>
                  <a:schemeClr val="tx1"/>
                </a:solidFill>
              </a:rPr>
              <a:t>and</a:t>
            </a:r>
            <a:r>
              <a:rPr lang="tr-TR" sz="4000" b="1" dirty="0" smtClean="0">
                <a:solidFill>
                  <a:schemeClr val="tx1"/>
                </a:solidFill>
              </a:rPr>
              <a:t> </a:t>
            </a:r>
            <a:r>
              <a:rPr lang="tr-TR" sz="4000" b="1" dirty="0" err="1" smtClean="0">
                <a:solidFill>
                  <a:schemeClr val="tx1"/>
                </a:solidFill>
              </a:rPr>
              <a:t>Coatings</a:t>
            </a:r>
            <a:endParaRPr lang="tr-TR" sz="4000" b="1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Dr. Burcu GÖKKAYA ERDEM </a:t>
            </a:r>
            <a:endParaRPr lang="tr-TR" sz="2400" dirty="0">
              <a:solidFill>
                <a:schemeClr val="tx1"/>
              </a:solidFill>
            </a:endParaRPr>
          </a:p>
        </p:txBody>
      </p:sp>
      <p:pic>
        <p:nvPicPr>
          <p:cNvPr id="4" name="3 Resim"/>
          <p:cNvPicPr/>
          <p:nvPr/>
        </p:nvPicPr>
        <p:blipFill>
          <a:blip r:embed="rId2"/>
          <a:srcRect l="17938" t="30053" r="45091" b="18085"/>
          <a:stretch>
            <a:fillRect/>
          </a:stretch>
        </p:blipFill>
        <p:spPr bwMode="auto">
          <a:xfrm>
            <a:off x="2571736" y="3429000"/>
            <a:ext cx="585791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42852"/>
            <a:ext cx="7467600" cy="1143000"/>
          </a:xfrm>
        </p:spPr>
        <p:txBody>
          <a:bodyPr/>
          <a:lstStyle/>
          <a:p>
            <a:r>
              <a:rPr lang="tr-TR" dirty="0" smtClean="0"/>
              <a:t>COURSE CONTENT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importance</a:t>
            </a:r>
            <a:r>
              <a:rPr lang="tr-TR" dirty="0" smtClean="0"/>
              <a:t> of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packaging</a:t>
            </a:r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edible</a:t>
            </a:r>
            <a:r>
              <a:rPr lang="tr-TR" dirty="0" smtClean="0"/>
              <a:t> </a:t>
            </a:r>
            <a:r>
              <a:rPr lang="tr-TR" dirty="0" err="1" smtClean="0"/>
              <a:t>packaging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Edible</a:t>
            </a:r>
            <a:r>
              <a:rPr lang="tr-TR" dirty="0" smtClean="0"/>
              <a:t> </a:t>
            </a:r>
            <a:r>
              <a:rPr lang="tr-TR" dirty="0" err="1" smtClean="0"/>
              <a:t>films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edible</a:t>
            </a:r>
            <a:r>
              <a:rPr lang="tr-TR" dirty="0" smtClean="0"/>
              <a:t> </a:t>
            </a:r>
            <a:r>
              <a:rPr lang="tr-TR" dirty="0" err="1" smtClean="0"/>
              <a:t>coatings</a:t>
            </a:r>
            <a:endParaRPr lang="tr-TR" dirty="0" smtClean="0"/>
          </a:p>
          <a:p>
            <a:r>
              <a:rPr lang="tr-TR" dirty="0" err="1" smtClean="0"/>
              <a:t>Components</a:t>
            </a:r>
            <a:r>
              <a:rPr lang="tr-TR" dirty="0" smtClean="0"/>
              <a:t> of </a:t>
            </a:r>
            <a:r>
              <a:rPr lang="tr-TR" dirty="0" err="1" smtClean="0"/>
              <a:t>edible</a:t>
            </a:r>
            <a:r>
              <a:rPr lang="tr-TR" dirty="0" smtClean="0"/>
              <a:t> </a:t>
            </a:r>
            <a:r>
              <a:rPr lang="tr-TR" dirty="0" err="1" smtClean="0"/>
              <a:t>films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coatings</a:t>
            </a:r>
            <a:endParaRPr lang="tr-TR" dirty="0" smtClean="0"/>
          </a:p>
          <a:p>
            <a:r>
              <a:rPr lang="tr-TR" dirty="0" smtClean="0"/>
              <a:t>EF </a:t>
            </a:r>
            <a:r>
              <a:rPr lang="tr-TR" dirty="0" err="1" smtClean="0"/>
              <a:t>and</a:t>
            </a:r>
            <a:r>
              <a:rPr lang="tr-TR" dirty="0" smtClean="0"/>
              <a:t> EC </a:t>
            </a:r>
            <a:r>
              <a:rPr lang="tr-TR" dirty="0" err="1" smtClean="0"/>
              <a:t>formation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Bioactive</a:t>
            </a:r>
            <a:r>
              <a:rPr lang="tr-TR" dirty="0" smtClean="0"/>
              <a:t> </a:t>
            </a:r>
            <a:r>
              <a:rPr lang="tr-TR" dirty="0" err="1" smtClean="0"/>
              <a:t>EFs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ECs</a:t>
            </a:r>
            <a:endParaRPr lang="tr-TR" dirty="0" smtClean="0"/>
          </a:p>
          <a:p>
            <a:r>
              <a:rPr lang="tr-TR" dirty="0" err="1" smtClean="0"/>
              <a:t>Functional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, </a:t>
            </a:r>
            <a:r>
              <a:rPr lang="tr-TR" dirty="0" err="1" smtClean="0"/>
              <a:t>requirements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drawbacks</a:t>
            </a:r>
            <a:endParaRPr lang="tr-TR" dirty="0" smtClean="0"/>
          </a:p>
          <a:p>
            <a:r>
              <a:rPr lang="tr-TR" dirty="0" err="1" smtClean="0"/>
              <a:t>Mechanical</a:t>
            </a:r>
            <a:r>
              <a:rPr lang="tr-TR" dirty="0" smtClean="0"/>
              <a:t>, </a:t>
            </a:r>
            <a:r>
              <a:rPr lang="tr-TR" dirty="0" err="1" smtClean="0"/>
              <a:t>thermal</a:t>
            </a:r>
            <a:r>
              <a:rPr lang="tr-TR" dirty="0" smtClean="0"/>
              <a:t>, </a:t>
            </a:r>
            <a:r>
              <a:rPr lang="tr-TR" dirty="0" err="1" smtClean="0"/>
              <a:t>optical</a:t>
            </a:r>
            <a:r>
              <a:rPr lang="tr-TR" dirty="0" smtClean="0"/>
              <a:t>, </a:t>
            </a:r>
            <a:r>
              <a:rPr lang="tr-TR" dirty="0" err="1" smtClean="0"/>
              <a:t>barrier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endParaRPr lang="tr-TR" dirty="0" smtClean="0"/>
          </a:p>
          <a:p>
            <a:r>
              <a:rPr lang="tr-TR" dirty="0" err="1" smtClean="0"/>
              <a:t>Application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Midterm</a:t>
            </a:r>
            <a:r>
              <a:rPr lang="tr-TR" dirty="0" smtClean="0"/>
              <a:t> (2 </a:t>
            </a:r>
            <a:r>
              <a:rPr lang="tr-TR" dirty="0" err="1" smtClean="0"/>
              <a:t>midterms</a:t>
            </a:r>
            <a:r>
              <a:rPr lang="tr-TR" dirty="0" smtClean="0"/>
              <a:t>)</a:t>
            </a:r>
            <a:endParaRPr lang="tr-TR" dirty="0" smtClean="0"/>
          </a:p>
          <a:p>
            <a:r>
              <a:rPr lang="tr-TR" dirty="0" smtClean="0"/>
              <a:t>Final </a:t>
            </a:r>
            <a:r>
              <a:rPr lang="tr-TR" dirty="0" err="1" smtClean="0"/>
              <a:t>exam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-</a:t>
            </a:r>
            <a:r>
              <a:rPr lang="tr-TR" dirty="0" err="1" smtClean="0"/>
              <a:t>study</a:t>
            </a:r>
            <a:endParaRPr lang="tr-TR" dirty="0" smtClean="0"/>
          </a:p>
          <a:p>
            <a:r>
              <a:rPr lang="tr-TR" dirty="0" err="1" smtClean="0"/>
              <a:t>Attendance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Search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artıcles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edıble</a:t>
            </a:r>
            <a:r>
              <a:rPr lang="tr-TR" dirty="0" smtClean="0"/>
              <a:t> </a:t>
            </a:r>
            <a:r>
              <a:rPr lang="tr-TR" dirty="0" err="1" smtClean="0"/>
              <a:t>fılms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coatıngs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4923" t="23608" r="17155" b="4928"/>
          <a:stretch>
            <a:fillRect/>
          </a:stretch>
        </p:blipFill>
        <p:spPr bwMode="auto">
          <a:xfrm>
            <a:off x="857224" y="1857364"/>
            <a:ext cx="6521269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21413" t="22461" r="21486" b="6249"/>
          <a:stretch>
            <a:fillRect/>
          </a:stretch>
        </p:blipFill>
        <p:spPr bwMode="auto">
          <a:xfrm>
            <a:off x="719423" y="1600200"/>
            <a:ext cx="6943153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82</Words>
  <Application>Microsoft Office PowerPoint</Application>
  <PresentationFormat>Ekran Gösterisi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Cumba</vt:lpstr>
      <vt:lpstr>FE 517</vt:lpstr>
      <vt:lpstr>COURSE CONTENT</vt:lpstr>
      <vt:lpstr>Slayt 3</vt:lpstr>
      <vt:lpstr>Search and read some of the artıcles about edıble fılms and coatıngs</vt:lpstr>
      <vt:lpstr>Slayt 5</vt:lpstr>
    </vt:vector>
  </TitlesOfParts>
  <Company>C@NgO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 517</dc:title>
  <dc:creator>burcu1</dc:creator>
  <cp:lastModifiedBy>burcu1</cp:lastModifiedBy>
  <cp:revision>2</cp:revision>
  <dcterms:created xsi:type="dcterms:W3CDTF">2026-01-20T12:00:25Z</dcterms:created>
  <dcterms:modified xsi:type="dcterms:W3CDTF">2026-02-03T14:37:15Z</dcterms:modified>
</cp:coreProperties>
</file>