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Default Extension="bin" ContentType="application/vnd.openxmlformats-officedocument.oleObject"/>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1"/>
  </p:notesMasterIdLst>
  <p:handoutMasterIdLst>
    <p:handoutMasterId r:id="rId12"/>
  </p:handoutMasterIdLst>
  <p:sldIdLst>
    <p:sldId id="594" r:id="rId2"/>
    <p:sldId id="601" r:id="rId3"/>
    <p:sldId id="611" r:id="rId4"/>
    <p:sldId id="605" r:id="rId5"/>
    <p:sldId id="606" r:id="rId6"/>
    <p:sldId id="607" r:id="rId7"/>
    <p:sldId id="608" r:id="rId8"/>
    <p:sldId id="609" r:id="rId9"/>
    <p:sldId id="610" r:id="rId10"/>
  </p:sldIdLst>
  <p:sldSz cx="9144000" cy="6858000" type="screen4x3"/>
  <p:notesSz cx="6699250" cy="9836150"/>
  <p:custDataLst>
    <p:tags r:id="rId13"/>
  </p:custDataLst>
  <p:defaultTextStyle>
    <a:defPPr>
      <a:defRPr lang="de-DE"/>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3705">
          <p15:clr>
            <a:srgbClr val="A4A3A4"/>
          </p15:clr>
        </p15:guide>
        <p15:guide id="2" orient="horz" pos="1185">
          <p15:clr>
            <a:srgbClr val="A4A3A4"/>
          </p15:clr>
        </p15:guide>
        <p15:guide id="3" pos="254">
          <p15:clr>
            <a:srgbClr val="A4A3A4"/>
          </p15:clr>
        </p15:guide>
        <p15:guide id="4" pos="2892">
          <p15:clr>
            <a:srgbClr val="A4A3A4"/>
          </p15:clr>
        </p15:guide>
        <p15:guide id="5" pos="55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7F7F7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113" autoAdjust="0"/>
    <p:restoredTop sz="94600" autoAdjust="0"/>
  </p:normalViewPr>
  <p:slideViewPr>
    <p:cSldViewPr snapToGrid="0">
      <p:cViewPr varScale="1">
        <p:scale>
          <a:sx n="69" d="100"/>
          <a:sy n="69" d="100"/>
        </p:scale>
        <p:origin x="-1404" y="-102"/>
      </p:cViewPr>
      <p:guideLst>
        <p:guide orient="horz" pos="3705"/>
        <p:guide orient="horz" pos="1185"/>
        <p:guide pos="254"/>
        <p:guide pos="2892"/>
        <p:guide pos="5547"/>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9106" name="Rectangle 2"/>
          <p:cNvSpPr>
            <a:spLocks noGrp="1" noChangeArrowheads="1"/>
          </p:cNvSpPr>
          <p:nvPr>
            <p:ph type="hdr" sz="quarter"/>
          </p:nvPr>
        </p:nvSpPr>
        <p:spPr bwMode="auto">
          <a:xfrm>
            <a:off x="0" y="0"/>
            <a:ext cx="2878138" cy="522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101" tIns="44550" rIns="89101" bIns="44550" numCol="1" anchor="t" anchorCtr="0" compatLnSpc="1">
            <a:prstTxWarp prst="textNoShape">
              <a:avLst/>
            </a:prstTxWarp>
          </a:bodyPr>
          <a:lstStyle>
            <a:lvl1pPr defTabSz="889000" eaLnBrk="1" hangingPunct="1">
              <a:defRPr sz="1200" smtClean="0"/>
            </a:lvl1pPr>
          </a:lstStyle>
          <a:p>
            <a:pPr>
              <a:defRPr/>
            </a:pPr>
            <a:endParaRPr lang="en-GB"/>
          </a:p>
        </p:txBody>
      </p:sp>
      <p:sp>
        <p:nvSpPr>
          <p:cNvPr id="559107" name="Rectangle 3"/>
          <p:cNvSpPr>
            <a:spLocks noGrp="1" noChangeArrowheads="1"/>
          </p:cNvSpPr>
          <p:nvPr>
            <p:ph type="dt" sz="quarter" idx="1"/>
          </p:nvPr>
        </p:nvSpPr>
        <p:spPr bwMode="auto">
          <a:xfrm>
            <a:off x="3762375" y="0"/>
            <a:ext cx="2952750" cy="5222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101" tIns="44550" rIns="89101" bIns="44550" numCol="1" anchor="t" anchorCtr="0" compatLnSpc="1">
            <a:prstTxWarp prst="textNoShape">
              <a:avLst/>
            </a:prstTxWarp>
          </a:bodyPr>
          <a:lstStyle>
            <a:lvl1pPr algn="r" defTabSz="889000" eaLnBrk="1" hangingPunct="1">
              <a:defRPr sz="1200" smtClean="0"/>
            </a:lvl1pPr>
          </a:lstStyle>
          <a:p>
            <a:pPr>
              <a:defRPr/>
            </a:pPr>
            <a:endParaRPr lang="en-GB"/>
          </a:p>
        </p:txBody>
      </p:sp>
      <p:sp>
        <p:nvSpPr>
          <p:cNvPr id="559108" name="Rectangle 4"/>
          <p:cNvSpPr>
            <a:spLocks noGrp="1" noChangeArrowheads="1"/>
          </p:cNvSpPr>
          <p:nvPr>
            <p:ph type="ftr" sz="quarter" idx="2"/>
          </p:nvPr>
        </p:nvSpPr>
        <p:spPr bwMode="auto">
          <a:xfrm>
            <a:off x="0" y="9323388"/>
            <a:ext cx="2878138" cy="522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101" tIns="44550" rIns="89101" bIns="44550" numCol="1" anchor="b" anchorCtr="0" compatLnSpc="1">
            <a:prstTxWarp prst="textNoShape">
              <a:avLst/>
            </a:prstTxWarp>
          </a:bodyPr>
          <a:lstStyle>
            <a:lvl1pPr defTabSz="889000" eaLnBrk="1" hangingPunct="1">
              <a:defRPr sz="1200" smtClean="0"/>
            </a:lvl1pPr>
          </a:lstStyle>
          <a:p>
            <a:pPr>
              <a:defRPr/>
            </a:pPr>
            <a:endParaRPr lang="en-GB"/>
          </a:p>
        </p:txBody>
      </p:sp>
      <p:sp>
        <p:nvSpPr>
          <p:cNvPr id="559109" name="Rectangle 5"/>
          <p:cNvSpPr>
            <a:spLocks noGrp="1" noChangeArrowheads="1"/>
          </p:cNvSpPr>
          <p:nvPr>
            <p:ph type="sldNum" sz="quarter" idx="3"/>
          </p:nvPr>
        </p:nvSpPr>
        <p:spPr bwMode="auto">
          <a:xfrm>
            <a:off x="3762375" y="9323388"/>
            <a:ext cx="2952750" cy="5222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89101" tIns="44550" rIns="89101" bIns="44550" numCol="1" anchor="b" anchorCtr="0" compatLnSpc="1">
            <a:prstTxWarp prst="textNoShape">
              <a:avLst/>
            </a:prstTxWarp>
          </a:bodyPr>
          <a:lstStyle>
            <a:lvl1pPr algn="r" defTabSz="889000" eaLnBrk="1" hangingPunct="1">
              <a:defRPr sz="1200" smtClean="0"/>
            </a:lvl1pPr>
          </a:lstStyle>
          <a:p>
            <a:pPr>
              <a:defRPr/>
            </a:pPr>
            <a:fld id="{206DEF44-3CB7-4BD4-AB13-B88F444669A9}" type="slidenum">
              <a:rPr lang="en-GB"/>
              <a:pPr>
                <a:defRPr/>
              </a:pPr>
              <a:t>‹#›</a:t>
            </a:fld>
            <a:endParaRPr lang="en-GB"/>
          </a:p>
        </p:txBody>
      </p:sp>
    </p:spTree>
    <p:extLst>
      <p:ext uri="{BB962C8B-B14F-4D97-AF65-F5344CB8AC3E}">
        <p14:creationId xmlns:p14="http://schemas.microsoft.com/office/powerpoint/2010/main" xmlns="" val="1000303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01950"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lvl1pPr defTabSz="942975" eaLnBrk="1" hangingPunct="1">
              <a:defRPr sz="1300" smtClean="0"/>
            </a:lvl1pPr>
          </a:lstStyle>
          <a:p>
            <a:pPr>
              <a:defRPr/>
            </a:pPr>
            <a:endParaRPr lang="en-GB"/>
          </a:p>
        </p:txBody>
      </p:sp>
      <p:sp>
        <p:nvSpPr>
          <p:cNvPr id="6147" name="Rectangle 3"/>
          <p:cNvSpPr>
            <a:spLocks noGrp="1" noChangeArrowheads="1"/>
          </p:cNvSpPr>
          <p:nvPr>
            <p:ph type="dt" idx="1"/>
          </p:nvPr>
        </p:nvSpPr>
        <p:spPr bwMode="auto">
          <a:xfrm>
            <a:off x="3797300" y="0"/>
            <a:ext cx="2901950" cy="4921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lvl1pPr algn="r" defTabSz="942975" eaLnBrk="1" hangingPunct="1">
              <a:defRPr sz="1300" smtClean="0"/>
            </a:lvl1pPr>
          </a:lstStyle>
          <a:p>
            <a:pPr>
              <a:defRPr/>
            </a:pPr>
            <a:endParaRPr lang="en-GB"/>
          </a:p>
        </p:txBody>
      </p:sp>
      <p:sp>
        <p:nvSpPr>
          <p:cNvPr id="14340" name="Rectangle 4"/>
          <p:cNvSpPr>
            <a:spLocks noGrp="1" noRot="1" noChangeAspect="1" noChangeArrowheads="1" noTextEdit="1"/>
          </p:cNvSpPr>
          <p:nvPr>
            <p:ph type="sldImg" idx="2"/>
          </p:nvPr>
        </p:nvSpPr>
        <p:spPr bwMode="auto">
          <a:xfrm>
            <a:off x="890588" y="738188"/>
            <a:ext cx="4919662" cy="368935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6149" name="Rectangle 5"/>
          <p:cNvSpPr>
            <a:spLocks noGrp="1" noChangeArrowheads="1"/>
          </p:cNvSpPr>
          <p:nvPr>
            <p:ph type="body" sz="quarter" idx="3"/>
          </p:nvPr>
        </p:nvSpPr>
        <p:spPr bwMode="auto">
          <a:xfrm>
            <a:off x="893763" y="4672013"/>
            <a:ext cx="4911725" cy="44259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4475" tIns="47239" rIns="94475" bIns="47239" numCol="1" anchor="t" anchorCtr="0" compatLnSpc="1">
            <a:prstTxWarp prst="textNoShape">
              <a:avLst/>
            </a:prstTxWarp>
          </a:bodyPr>
          <a:lstStyle/>
          <a:p>
            <a:pPr lvl="0"/>
            <a:r>
              <a:rPr lang="en-GB" noProof="0" smtClean="0"/>
              <a:t>Klicken Sie, um die Formate des Vorlagentextes zu bearbeiten</a:t>
            </a:r>
          </a:p>
          <a:p>
            <a:pPr lvl="1"/>
            <a:r>
              <a:rPr lang="en-GB" noProof="0" smtClean="0"/>
              <a:t>Zweite Ebene</a:t>
            </a:r>
          </a:p>
          <a:p>
            <a:pPr lvl="2"/>
            <a:r>
              <a:rPr lang="en-GB" noProof="0" smtClean="0"/>
              <a:t>Dritte Ebene</a:t>
            </a:r>
          </a:p>
          <a:p>
            <a:pPr lvl="3"/>
            <a:r>
              <a:rPr lang="en-GB" noProof="0" smtClean="0"/>
              <a:t>Vierte Ebene</a:t>
            </a:r>
          </a:p>
          <a:p>
            <a:pPr lvl="4"/>
            <a:r>
              <a:rPr lang="en-GB" noProof="0" smtClean="0"/>
              <a:t>Fünfte Ebene</a:t>
            </a:r>
          </a:p>
        </p:txBody>
      </p:sp>
      <p:sp>
        <p:nvSpPr>
          <p:cNvPr id="6150" name="Rectangle 6"/>
          <p:cNvSpPr>
            <a:spLocks noGrp="1" noChangeArrowheads="1"/>
          </p:cNvSpPr>
          <p:nvPr>
            <p:ph type="ftr" sz="quarter" idx="4"/>
          </p:nvPr>
        </p:nvSpPr>
        <p:spPr bwMode="auto">
          <a:xfrm>
            <a:off x="0" y="9345613"/>
            <a:ext cx="2901950" cy="4905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4475" tIns="47239" rIns="94475" bIns="47239" numCol="1" anchor="b" anchorCtr="0" compatLnSpc="1">
            <a:prstTxWarp prst="textNoShape">
              <a:avLst/>
            </a:prstTxWarp>
          </a:bodyPr>
          <a:lstStyle>
            <a:lvl1pPr defTabSz="942975" eaLnBrk="1" hangingPunct="1">
              <a:defRPr sz="1300" smtClean="0"/>
            </a:lvl1pPr>
          </a:lstStyle>
          <a:p>
            <a:pPr>
              <a:defRPr/>
            </a:pPr>
            <a:endParaRPr lang="en-GB"/>
          </a:p>
        </p:txBody>
      </p:sp>
      <p:sp>
        <p:nvSpPr>
          <p:cNvPr id="6151" name="Rectangle 7"/>
          <p:cNvSpPr>
            <a:spLocks noGrp="1" noChangeArrowheads="1"/>
          </p:cNvSpPr>
          <p:nvPr>
            <p:ph type="sldNum" sz="quarter" idx="5"/>
          </p:nvPr>
        </p:nvSpPr>
        <p:spPr bwMode="auto">
          <a:xfrm>
            <a:off x="3797300" y="9345613"/>
            <a:ext cx="2901950" cy="4905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4475" tIns="47239" rIns="94475" bIns="47239" numCol="1" anchor="b" anchorCtr="0" compatLnSpc="1">
            <a:prstTxWarp prst="textNoShape">
              <a:avLst/>
            </a:prstTxWarp>
          </a:bodyPr>
          <a:lstStyle>
            <a:lvl1pPr algn="r" defTabSz="942975" eaLnBrk="1" hangingPunct="1">
              <a:defRPr sz="1300" smtClean="0"/>
            </a:lvl1pPr>
          </a:lstStyle>
          <a:p>
            <a:pPr>
              <a:defRPr/>
            </a:pPr>
            <a:fld id="{1419FE08-F6DF-4833-96A2-3D07AB487E94}" type="slidenum">
              <a:rPr lang="en-GB"/>
              <a:pPr>
                <a:defRPr/>
              </a:pPr>
              <a:t>‹#›</a:t>
            </a:fld>
            <a:endParaRPr lang="en-GB"/>
          </a:p>
        </p:txBody>
      </p:sp>
    </p:spTree>
    <p:extLst>
      <p:ext uri="{BB962C8B-B14F-4D97-AF65-F5344CB8AC3E}">
        <p14:creationId xmlns:p14="http://schemas.microsoft.com/office/powerpoint/2010/main" xmlns="" val="248043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defTabSz="942975">
              <a:defRPr>
                <a:solidFill>
                  <a:schemeClr val="tx1"/>
                </a:solidFill>
                <a:latin typeface="Arial" charset="0"/>
              </a:defRPr>
            </a:lvl1pPr>
            <a:lvl2pPr marL="742950" indent="-285750" defTabSz="942975">
              <a:defRPr>
                <a:solidFill>
                  <a:schemeClr val="tx1"/>
                </a:solidFill>
                <a:latin typeface="Arial" charset="0"/>
              </a:defRPr>
            </a:lvl2pPr>
            <a:lvl3pPr marL="1143000" indent="-228600" defTabSz="942975">
              <a:defRPr>
                <a:solidFill>
                  <a:schemeClr val="tx1"/>
                </a:solidFill>
                <a:latin typeface="Arial" charset="0"/>
              </a:defRPr>
            </a:lvl3pPr>
            <a:lvl4pPr marL="1600200" indent="-228600" defTabSz="942975">
              <a:defRPr>
                <a:solidFill>
                  <a:schemeClr val="tx1"/>
                </a:solidFill>
                <a:latin typeface="Arial" charset="0"/>
              </a:defRPr>
            </a:lvl4pPr>
            <a:lvl5pPr marL="2057400" indent="-228600" defTabSz="942975">
              <a:defRPr>
                <a:solidFill>
                  <a:schemeClr val="tx1"/>
                </a:solidFill>
                <a:latin typeface="Arial" charset="0"/>
              </a:defRPr>
            </a:lvl5pPr>
            <a:lvl6pPr marL="2514600" indent="-228600" defTabSz="942975" eaLnBrk="0" fontAlgn="base" hangingPunct="0">
              <a:spcBef>
                <a:spcPct val="0"/>
              </a:spcBef>
              <a:spcAft>
                <a:spcPct val="0"/>
              </a:spcAft>
              <a:defRPr>
                <a:solidFill>
                  <a:schemeClr val="tx1"/>
                </a:solidFill>
                <a:latin typeface="Arial" charset="0"/>
              </a:defRPr>
            </a:lvl6pPr>
            <a:lvl7pPr marL="2971800" indent="-228600" defTabSz="942975" eaLnBrk="0" fontAlgn="base" hangingPunct="0">
              <a:spcBef>
                <a:spcPct val="0"/>
              </a:spcBef>
              <a:spcAft>
                <a:spcPct val="0"/>
              </a:spcAft>
              <a:defRPr>
                <a:solidFill>
                  <a:schemeClr val="tx1"/>
                </a:solidFill>
                <a:latin typeface="Arial" charset="0"/>
              </a:defRPr>
            </a:lvl7pPr>
            <a:lvl8pPr marL="3429000" indent="-228600" defTabSz="942975" eaLnBrk="0" fontAlgn="base" hangingPunct="0">
              <a:spcBef>
                <a:spcPct val="0"/>
              </a:spcBef>
              <a:spcAft>
                <a:spcPct val="0"/>
              </a:spcAft>
              <a:defRPr>
                <a:solidFill>
                  <a:schemeClr val="tx1"/>
                </a:solidFill>
                <a:latin typeface="Arial" charset="0"/>
              </a:defRPr>
            </a:lvl8pPr>
            <a:lvl9pPr marL="3886200" indent="-228600" defTabSz="942975" eaLnBrk="0" fontAlgn="base" hangingPunct="0">
              <a:spcBef>
                <a:spcPct val="0"/>
              </a:spcBef>
              <a:spcAft>
                <a:spcPct val="0"/>
              </a:spcAft>
              <a:defRPr>
                <a:solidFill>
                  <a:schemeClr val="tx1"/>
                </a:solidFill>
                <a:latin typeface="Arial" charset="0"/>
              </a:defRPr>
            </a:lvl9pPr>
          </a:lstStyle>
          <a:p>
            <a:fld id="{F588091D-DFEF-4BB0-8BF7-0801DE6F0DA1}" type="slidenum">
              <a:rPr lang="en-GB"/>
              <a:pPr/>
              <a:t>1</a:t>
            </a:fld>
            <a:endParaRPr lang="en-GB" dirty="0"/>
          </a:p>
        </p:txBody>
      </p:sp>
      <p:sp>
        <p:nvSpPr>
          <p:cNvPr id="15363" name="Rectangle 2"/>
          <p:cNvSpPr>
            <a:spLocks noGrp="1" noChangeArrowheads="1"/>
          </p:cNvSpPr>
          <p:nvPr>
            <p:ph type="body" idx="1"/>
          </p:nvPr>
        </p:nvSpPr>
        <p:spPr>
          <a:xfrm>
            <a:off x="242888" y="5253038"/>
            <a:ext cx="6283325" cy="4051300"/>
          </a:xfrm>
          <a:noFill/>
        </p:spPr>
        <p:txBody>
          <a:bodyPr lIns="89384" tIns="44694" rIns="89384" bIns="44694"/>
          <a:lstStyle/>
          <a:p>
            <a:pPr eaLnBrk="1" hangingPunct="1"/>
            <a:endParaRPr lang="en-GB" dirty="0" smtClean="0"/>
          </a:p>
        </p:txBody>
      </p:sp>
      <p:sp>
        <p:nvSpPr>
          <p:cNvPr id="15364" name="Rectangle 3"/>
          <p:cNvSpPr>
            <a:spLocks noGrp="1" noRot="1" noChangeAspect="1" noChangeArrowheads="1" noTextEdit="1"/>
          </p:cNvSpPr>
          <p:nvPr>
            <p:ph type="sldImg"/>
          </p:nvPr>
        </p:nvSpPr>
        <p:spPr>
          <a:xfrm>
            <a:off x="1588" y="0"/>
            <a:ext cx="6696075" cy="5022850"/>
          </a:xfrm>
          <a:ln/>
        </p:spPr>
      </p:sp>
    </p:spTree>
    <p:extLst>
      <p:ext uri="{BB962C8B-B14F-4D97-AF65-F5344CB8AC3E}">
        <p14:creationId xmlns:p14="http://schemas.microsoft.com/office/powerpoint/2010/main" xmlns="" val="1402055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defTabSz="942975">
              <a:defRPr>
                <a:solidFill>
                  <a:schemeClr val="tx1"/>
                </a:solidFill>
                <a:latin typeface="Arial" charset="0"/>
              </a:defRPr>
            </a:lvl1pPr>
            <a:lvl2pPr marL="742950" indent="-285750" defTabSz="942975">
              <a:defRPr>
                <a:solidFill>
                  <a:schemeClr val="tx1"/>
                </a:solidFill>
                <a:latin typeface="Arial" charset="0"/>
              </a:defRPr>
            </a:lvl2pPr>
            <a:lvl3pPr marL="1143000" indent="-228600" defTabSz="942975">
              <a:defRPr>
                <a:solidFill>
                  <a:schemeClr val="tx1"/>
                </a:solidFill>
                <a:latin typeface="Arial" charset="0"/>
              </a:defRPr>
            </a:lvl3pPr>
            <a:lvl4pPr marL="1600200" indent="-228600" defTabSz="942975">
              <a:defRPr>
                <a:solidFill>
                  <a:schemeClr val="tx1"/>
                </a:solidFill>
                <a:latin typeface="Arial" charset="0"/>
              </a:defRPr>
            </a:lvl4pPr>
            <a:lvl5pPr marL="2057400" indent="-228600" defTabSz="942975">
              <a:defRPr>
                <a:solidFill>
                  <a:schemeClr val="tx1"/>
                </a:solidFill>
                <a:latin typeface="Arial" charset="0"/>
              </a:defRPr>
            </a:lvl5pPr>
            <a:lvl6pPr marL="2514600" indent="-228600" defTabSz="942975" eaLnBrk="0" fontAlgn="base" hangingPunct="0">
              <a:spcBef>
                <a:spcPct val="0"/>
              </a:spcBef>
              <a:spcAft>
                <a:spcPct val="0"/>
              </a:spcAft>
              <a:defRPr>
                <a:solidFill>
                  <a:schemeClr val="tx1"/>
                </a:solidFill>
                <a:latin typeface="Arial" charset="0"/>
              </a:defRPr>
            </a:lvl6pPr>
            <a:lvl7pPr marL="2971800" indent="-228600" defTabSz="942975" eaLnBrk="0" fontAlgn="base" hangingPunct="0">
              <a:spcBef>
                <a:spcPct val="0"/>
              </a:spcBef>
              <a:spcAft>
                <a:spcPct val="0"/>
              </a:spcAft>
              <a:defRPr>
                <a:solidFill>
                  <a:schemeClr val="tx1"/>
                </a:solidFill>
                <a:latin typeface="Arial" charset="0"/>
              </a:defRPr>
            </a:lvl7pPr>
            <a:lvl8pPr marL="3429000" indent="-228600" defTabSz="942975" eaLnBrk="0" fontAlgn="base" hangingPunct="0">
              <a:spcBef>
                <a:spcPct val="0"/>
              </a:spcBef>
              <a:spcAft>
                <a:spcPct val="0"/>
              </a:spcAft>
              <a:defRPr>
                <a:solidFill>
                  <a:schemeClr val="tx1"/>
                </a:solidFill>
                <a:latin typeface="Arial" charset="0"/>
              </a:defRPr>
            </a:lvl8pPr>
            <a:lvl9pPr marL="3886200" indent="-228600" defTabSz="942975" eaLnBrk="0" fontAlgn="base" hangingPunct="0">
              <a:spcBef>
                <a:spcPct val="0"/>
              </a:spcBef>
              <a:spcAft>
                <a:spcPct val="0"/>
              </a:spcAft>
              <a:defRPr>
                <a:solidFill>
                  <a:schemeClr val="tx1"/>
                </a:solidFill>
                <a:latin typeface="Arial" charset="0"/>
              </a:defRPr>
            </a:lvl9pPr>
          </a:lstStyle>
          <a:p>
            <a:fld id="{CC3B0463-D6E3-4E84-80CC-2EF833DD505C}" type="slidenum">
              <a:rPr lang="en-GB"/>
              <a:pPr/>
              <a:t>2</a:t>
            </a:fld>
            <a:endParaRPr lang="en-GB"/>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xmlns="" val="33926772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defTabSz="942975">
              <a:defRPr>
                <a:solidFill>
                  <a:schemeClr val="tx1"/>
                </a:solidFill>
                <a:latin typeface="Arial" charset="0"/>
              </a:defRPr>
            </a:lvl1pPr>
            <a:lvl2pPr marL="742950" indent="-285750" defTabSz="942975">
              <a:defRPr>
                <a:solidFill>
                  <a:schemeClr val="tx1"/>
                </a:solidFill>
                <a:latin typeface="Arial" charset="0"/>
              </a:defRPr>
            </a:lvl2pPr>
            <a:lvl3pPr marL="1143000" indent="-228600" defTabSz="942975">
              <a:defRPr>
                <a:solidFill>
                  <a:schemeClr val="tx1"/>
                </a:solidFill>
                <a:latin typeface="Arial" charset="0"/>
              </a:defRPr>
            </a:lvl3pPr>
            <a:lvl4pPr marL="1600200" indent="-228600" defTabSz="942975">
              <a:defRPr>
                <a:solidFill>
                  <a:schemeClr val="tx1"/>
                </a:solidFill>
                <a:latin typeface="Arial" charset="0"/>
              </a:defRPr>
            </a:lvl4pPr>
            <a:lvl5pPr marL="2057400" indent="-228600" defTabSz="942975">
              <a:defRPr>
                <a:solidFill>
                  <a:schemeClr val="tx1"/>
                </a:solidFill>
                <a:latin typeface="Arial" charset="0"/>
              </a:defRPr>
            </a:lvl5pPr>
            <a:lvl6pPr marL="2514600" indent="-228600" defTabSz="942975" eaLnBrk="0" fontAlgn="base" hangingPunct="0">
              <a:spcBef>
                <a:spcPct val="0"/>
              </a:spcBef>
              <a:spcAft>
                <a:spcPct val="0"/>
              </a:spcAft>
              <a:defRPr>
                <a:solidFill>
                  <a:schemeClr val="tx1"/>
                </a:solidFill>
                <a:latin typeface="Arial" charset="0"/>
              </a:defRPr>
            </a:lvl6pPr>
            <a:lvl7pPr marL="2971800" indent="-228600" defTabSz="942975" eaLnBrk="0" fontAlgn="base" hangingPunct="0">
              <a:spcBef>
                <a:spcPct val="0"/>
              </a:spcBef>
              <a:spcAft>
                <a:spcPct val="0"/>
              </a:spcAft>
              <a:defRPr>
                <a:solidFill>
                  <a:schemeClr val="tx1"/>
                </a:solidFill>
                <a:latin typeface="Arial" charset="0"/>
              </a:defRPr>
            </a:lvl7pPr>
            <a:lvl8pPr marL="3429000" indent="-228600" defTabSz="942975" eaLnBrk="0" fontAlgn="base" hangingPunct="0">
              <a:spcBef>
                <a:spcPct val="0"/>
              </a:spcBef>
              <a:spcAft>
                <a:spcPct val="0"/>
              </a:spcAft>
              <a:defRPr>
                <a:solidFill>
                  <a:schemeClr val="tx1"/>
                </a:solidFill>
                <a:latin typeface="Arial" charset="0"/>
              </a:defRPr>
            </a:lvl8pPr>
            <a:lvl9pPr marL="3886200" indent="-228600" defTabSz="942975" eaLnBrk="0" fontAlgn="base" hangingPunct="0">
              <a:spcBef>
                <a:spcPct val="0"/>
              </a:spcBef>
              <a:spcAft>
                <a:spcPct val="0"/>
              </a:spcAft>
              <a:defRPr>
                <a:solidFill>
                  <a:schemeClr val="tx1"/>
                </a:solidFill>
                <a:latin typeface="Arial" charset="0"/>
              </a:defRPr>
            </a:lvl9pPr>
          </a:lstStyle>
          <a:p>
            <a:fld id="{CC3B0463-D6E3-4E84-80CC-2EF833DD505C}" type="slidenum">
              <a:rPr lang="en-GB"/>
              <a:pPr/>
              <a:t>3</a:t>
            </a:fld>
            <a:endParaRPr lang="en-GB"/>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p:spPr>
        <p:txBody>
          <a:bodyPr/>
          <a:lstStyle/>
          <a:p>
            <a:pPr eaLnBrk="1" hangingPunct="1"/>
            <a:endParaRPr lang="en-US" smtClean="0"/>
          </a:p>
        </p:txBody>
      </p:sp>
    </p:spTree>
    <p:extLst>
      <p:ext uri="{BB962C8B-B14F-4D97-AF65-F5344CB8AC3E}">
        <p14:creationId xmlns:p14="http://schemas.microsoft.com/office/powerpoint/2010/main" xmlns="" val="283275269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4" name="Picture 2" descr="Hintergrund"/>
          <p:cNvPicPr>
            <a:picLocks noChangeAspect="1" noChangeArrowheads="1"/>
          </p:cNvPicPr>
          <p:nvPr userDrawn="1"/>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5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13" descr="Himmel2"/>
          <p:cNvPicPr>
            <a:picLocks noChangeAspect="1" noChangeArrowheads="1"/>
          </p:cNvPicPr>
          <p:nvPr userDrawn="1"/>
        </p:nvPicPr>
        <p:blipFill>
          <a:blip r:embed="rId3">
            <a:extLst>
              <a:ext uri="{28A0092B-C50C-407E-A947-70E740481C1C}">
                <a14:useLocalDpi xmlns:a14="http://schemas.microsoft.com/office/drawing/2010/main" xmlns="" val="0"/>
              </a:ext>
            </a:extLst>
          </a:blip>
          <a:srcRect/>
          <a:stretch>
            <a:fillRect/>
          </a:stretch>
        </p:blipFill>
        <p:spPr bwMode="auto">
          <a:xfrm>
            <a:off x="0" y="3765550"/>
            <a:ext cx="9144000" cy="2114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11" descr="schatten"/>
          <p:cNvPicPr>
            <a:picLocks noChangeAspect="1" noChangeArrowheads="1"/>
          </p:cNvPicPr>
          <p:nvPr userDrawn="1"/>
        </p:nvPicPr>
        <p:blipFill>
          <a:blip r:embed="rId4">
            <a:extLst>
              <a:ext uri="{28A0092B-C50C-407E-A947-70E740481C1C}">
                <a14:useLocalDpi xmlns:a14="http://schemas.microsoft.com/office/drawing/2010/main" xmlns="" val="0"/>
              </a:ext>
            </a:extLst>
          </a:blip>
          <a:srcRect/>
          <a:stretch>
            <a:fillRect/>
          </a:stretch>
        </p:blipFill>
        <p:spPr bwMode="auto">
          <a:xfrm>
            <a:off x="0" y="3765550"/>
            <a:ext cx="9144000" cy="120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75204" name="Rectangle 4"/>
          <p:cNvSpPr>
            <a:spLocks noGrp="1" noChangeArrowheads="1"/>
          </p:cNvSpPr>
          <p:nvPr>
            <p:ph type="ctrTitle" sz="quarter" hasCustomPrompt="1"/>
          </p:nvPr>
        </p:nvSpPr>
        <p:spPr>
          <a:xfrm>
            <a:off x="727074" y="1260475"/>
            <a:ext cx="7638449" cy="1143000"/>
          </a:xfrm>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91440" rIns="91440" anchor="b"/>
          <a:lstStyle>
            <a:lvl1pPr>
              <a:defRPr sz="2800">
                <a:solidFill>
                  <a:schemeClr val="bg2">
                    <a:lumMod val="75000"/>
                  </a:schemeClr>
                </a:solidFill>
              </a:defRPr>
            </a:lvl1pPr>
          </a:lstStyle>
          <a:p>
            <a:pPr lvl="0"/>
            <a:r>
              <a:rPr lang="tr-TR" noProof="0" dirty="0" smtClean="0"/>
              <a:t>FE 422 FOOD PRODUCTION MANAGEMENT</a:t>
            </a:r>
            <a:endParaRPr lang="de-DE" noProof="0" dirty="0" smtClean="0"/>
          </a:p>
        </p:txBody>
      </p:sp>
      <p:sp>
        <p:nvSpPr>
          <p:cNvPr id="1075205" name="Rectangle 5"/>
          <p:cNvSpPr>
            <a:spLocks noGrp="1" noChangeArrowheads="1"/>
          </p:cNvSpPr>
          <p:nvPr>
            <p:ph type="subTitle" sz="quarter" idx="1"/>
          </p:nvPr>
        </p:nvSpPr>
        <p:spPr>
          <a:xfrm>
            <a:off x="727075" y="2571750"/>
            <a:ext cx="6764338" cy="773113"/>
          </a:xfrm>
        </p:spPr>
        <p:txBody>
          <a:bodyPr lIns="91440" rIns="91440"/>
          <a:lstStyle>
            <a:lvl1pPr marL="0" indent="0">
              <a:buFont typeface="Wingdings" pitchFamily="2" charset="2"/>
              <a:buNone/>
              <a:defRPr sz="2200" b="1"/>
            </a:lvl1pPr>
          </a:lstStyle>
          <a:p>
            <a:pPr lvl="0"/>
            <a:r>
              <a:rPr lang="en-US" noProof="0" smtClean="0"/>
              <a:t>Click to edit Master text styles</a:t>
            </a:r>
          </a:p>
        </p:txBody>
      </p:sp>
      <p:sp>
        <p:nvSpPr>
          <p:cNvPr id="3" name="Metin kutusu 2"/>
          <p:cNvSpPr txBox="1"/>
          <p:nvPr userDrawn="1"/>
        </p:nvSpPr>
        <p:spPr>
          <a:xfrm>
            <a:off x="5597610" y="6153665"/>
            <a:ext cx="3126259" cy="369332"/>
          </a:xfrm>
          <a:prstGeom prst="rect">
            <a:avLst/>
          </a:prstGeom>
          <a:noFill/>
        </p:spPr>
        <p:txBody>
          <a:bodyPr wrap="square" rtlCol="0">
            <a:spAutoFit/>
          </a:bodyPr>
          <a:lstStyle/>
          <a:p>
            <a:r>
              <a:rPr lang="tr-TR" b="1" dirty="0" smtClean="0">
                <a:solidFill>
                  <a:schemeClr val="tx1">
                    <a:lumMod val="75000"/>
                    <a:lumOff val="25000"/>
                  </a:schemeClr>
                </a:solidFill>
              </a:rPr>
              <a:t>Dr.</a:t>
            </a:r>
            <a:r>
              <a:rPr lang="tr-TR" b="1" baseline="0" dirty="0" smtClean="0">
                <a:solidFill>
                  <a:schemeClr val="tx1">
                    <a:lumMod val="75000"/>
                    <a:lumOff val="25000"/>
                  </a:schemeClr>
                </a:solidFill>
              </a:rPr>
              <a:t> Ali Coşkun </a:t>
            </a:r>
            <a:r>
              <a:rPr lang="tr-TR" b="1" baseline="0" dirty="0" smtClean="0">
                <a:solidFill>
                  <a:schemeClr val="bg1">
                    <a:lumMod val="50000"/>
                  </a:schemeClr>
                </a:solidFill>
              </a:rPr>
              <a:t>DALGIÇ</a:t>
            </a:r>
            <a:endParaRPr lang="tr-TR" b="1" dirty="0">
              <a:solidFill>
                <a:schemeClr val="bg1">
                  <a:lumMod val="50000"/>
                </a:schemeClr>
              </a:solidFill>
            </a:endParaRPr>
          </a:p>
        </p:txBody>
      </p:sp>
    </p:spTree>
    <p:extLst>
      <p:ext uri="{BB962C8B-B14F-4D97-AF65-F5344CB8AC3E}">
        <p14:creationId xmlns:p14="http://schemas.microsoft.com/office/powerpoint/2010/main" xmlns="" val="3602593697"/>
      </p:ext>
    </p:extLst>
  </p:cSld>
  <p:clrMapOvr>
    <a:masterClrMapping/>
  </p:clrMapOvr>
  <p:transition spd="med">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30C24003-50D2-4135-BE95-C037A2CC91EC}" type="slidenum">
              <a:rPr lang="de-DE" sz="1400" b="1" smtClean="0"/>
              <a:pPr>
                <a:defRPr/>
              </a:pPr>
              <a:t>‹#›</a:t>
            </a:fld>
            <a:endParaRPr lang="de-DE" sz="1400" b="1"/>
          </a:p>
        </p:txBody>
      </p:sp>
    </p:spTree>
    <p:extLst>
      <p:ext uri="{BB962C8B-B14F-4D97-AF65-F5344CB8AC3E}">
        <p14:creationId xmlns:p14="http://schemas.microsoft.com/office/powerpoint/2010/main" xmlns="" val="2344851495"/>
      </p:ext>
    </p:extLst>
  </p:cSld>
  <p:clrMapOvr>
    <a:masterClrMapping/>
  </p:clrMapOvr>
  <p:transition spd="med">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05600" y="230188"/>
            <a:ext cx="2100263" cy="5659437"/>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03225" y="230188"/>
            <a:ext cx="6149975" cy="565943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6408A7D6-ED1D-4B03-BD81-74633E5A3B9A}" type="slidenum">
              <a:rPr lang="de-DE" sz="1400" b="1" smtClean="0"/>
              <a:pPr>
                <a:defRPr/>
              </a:pPr>
              <a:t>‹#›</a:t>
            </a:fld>
            <a:endParaRPr lang="de-DE" sz="1400" b="1"/>
          </a:p>
        </p:txBody>
      </p:sp>
    </p:spTree>
    <p:extLst>
      <p:ext uri="{BB962C8B-B14F-4D97-AF65-F5344CB8AC3E}">
        <p14:creationId xmlns:p14="http://schemas.microsoft.com/office/powerpoint/2010/main" xmlns="" val="1972339403"/>
      </p:ext>
    </p:extLst>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Dikdörtgen 4"/>
          <p:cNvSpPr/>
          <p:nvPr userDrawn="1"/>
        </p:nvSpPr>
        <p:spPr bwMode="auto">
          <a:xfrm>
            <a:off x="-12358" y="6363730"/>
            <a:ext cx="9156358" cy="518984"/>
          </a:xfrm>
          <a:prstGeom prst="rect">
            <a:avLst/>
          </a:prstGeom>
          <a:gradFill flip="none" rotWithShape="1">
            <a:gsLst>
              <a:gs pos="0">
                <a:schemeClr val="accent1"/>
              </a:gs>
              <a:gs pos="54000">
                <a:schemeClr val="accent1">
                  <a:tint val="44500"/>
                  <a:satMod val="160000"/>
                </a:schemeClr>
              </a:gs>
              <a:gs pos="100000">
                <a:schemeClr val="accent1">
                  <a:tint val="23500"/>
                  <a:satMod val="160000"/>
                </a:schemeClr>
              </a:gs>
            </a:gsLst>
            <a:lin ang="10800000" scaled="1"/>
            <a:tileRect/>
          </a:gradFill>
          <a:ln w="1270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3" name="Dikdörtgen 2"/>
          <p:cNvSpPr/>
          <p:nvPr userDrawn="1"/>
        </p:nvSpPr>
        <p:spPr bwMode="auto">
          <a:xfrm>
            <a:off x="6104238" y="308919"/>
            <a:ext cx="2953265" cy="568411"/>
          </a:xfrm>
          <a:prstGeom prst="rect">
            <a:avLst/>
          </a:prstGeom>
          <a:solidFill>
            <a:schemeClr val="bg1"/>
          </a:solidFill>
          <a:ln w="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4" name="Metin kutusu 3"/>
          <p:cNvSpPr txBox="1"/>
          <p:nvPr userDrawn="1"/>
        </p:nvSpPr>
        <p:spPr>
          <a:xfrm>
            <a:off x="111210" y="6469333"/>
            <a:ext cx="3842951" cy="307777"/>
          </a:xfrm>
          <a:prstGeom prst="rect">
            <a:avLst/>
          </a:prstGeom>
          <a:noFill/>
        </p:spPr>
        <p:txBody>
          <a:bodyPr wrap="square" rtlCol="0">
            <a:spAutoFit/>
          </a:bodyPr>
          <a:lstStyle/>
          <a:p>
            <a:r>
              <a:rPr lang="tr-TR" sz="1400" dirty="0" smtClean="0">
                <a:solidFill>
                  <a:schemeClr val="tx2">
                    <a:lumMod val="50000"/>
                  </a:schemeClr>
                </a:solidFill>
                <a:latin typeface="Book Antiqua" pitchFamily="18" charset="0"/>
              </a:rPr>
              <a:t>Dr.</a:t>
            </a:r>
            <a:r>
              <a:rPr lang="tr-TR" sz="1400" baseline="0" dirty="0" smtClean="0">
                <a:solidFill>
                  <a:schemeClr val="tx2">
                    <a:lumMod val="50000"/>
                  </a:schemeClr>
                </a:solidFill>
                <a:latin typeface="Book Antiqua" pitchFamily="18" charset="0"/>
              </a:rPr>
              <a:t> Ali Coşkun </a:t>
            </a:r>
            <a:r>
              <a:rPr lang="tr-TR" sz="1400" baseline="0" dirty="0" smtClean="0">
                <a:solidFill>
                  <a:schemeClr val="accent1">
                    <a:lumMod val="75000"/>
                  </a:schemeClr>
                </a:solidFill>
                <a:latin typeface="Book Antiqua" pitchFamily="18" charset="0"/>
              </a:rPr>
              <a:t>DALGIÇ</a:t>
            </a:r>
            <a:endParaRPr lang="tr-TR" sz="1400" dirty="0">
              <a:solidFill>
                <a:schemeClr val="accent1">
                  <a:lumMod val="75000"/>
                </a:schemeClr>
              </a:solidFill>
              <a:latin typeface="Book Antiqua" pitchFamily="18" charset="0"/>
            </a:endParaRPr>
          </a:p>
        </p:txBody>
      </p:sp>
    </p:spTree>
    <p:extLst>
      <p:ext uri="{BB962C8B-B14F-4D97-AF65-F5344CB8AC3E}">
        <p14:creationId xmlns:p14="http://schemas.microsoft.com/office/powerpoint/2010/main" xmlns="" val="1190750251"/>
      </p:ext>
    </p:extLst>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309985EE-30AE-4C86-9EB2-3A2F05F14641}" type="slidenum">
              <a:rPr lang="de-DE" sz="1400" b="1" smtClean="0"/>
              <a:pPr>
                <a:defRPr/>
              </a:pPr>
              <a:t>‹#›</a:t>
            </a:fld>
            <a:endParaRPr lang="de-DE" sz="1400" b="1"/>
          </a:p>
        </p:txBody>
      </p:sp>
      <p:sp>
        <p:nvSpPr>
          <p:cNvPr id="5" name="Dikdörtgen 4"/>
          <p:cNvSpPr/>
          <p:nvPr userDrawn="1"/>
        </p:nvSpPr>
        <p:spPr bwMode="auto">
          <a:xfrm>
            <a:off x="-12358" y="6363730"/>
            <a:ext cx="9156357" cy="518984"/>
          </a:xfrm>
          <a:prstGeom prst="rect">
            <a:avLst/>
          </a:prstGeom>
          <a:gradFill flip="none" rotWithShape="1">
            <a:gsLst>
              <a:gs pos="0">
                <a:schemeClr val="accent1"/>
              </a:gs>
              <a:gs pos="54000">
                <a:schemeClr val="accent1">
                  <a:tint val="44500"/>
                  <a:satMod val="160000"/>
                </a:schemeClr>
              </a:gs>
              <a:gs pos="100000">
                <a:schemeClr val="accent1">
                  <a:tint val="23500"/>
                  <a:satMod val="160000"/>
                </a:schemeClr>
              </a:gs>
            </a:gsLst>
            <a:lin ang="10800000" scaled="1"/>
            <a:tileRect/>
          </a:gradFill>
          <a:ln w="1270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
        <p:nvSpPr>
          <p:cNvPr id="6" name="Rectangle 4"/>
          <p:cNvSpPr txBox="1">
            <a:spLocks noChangeArrowheads="1"/>
          </p:cNvSpPr>
          <p:nvPr userDrawn="1"/>
        </p:nvSpPr>
        <p:spPr bwMode="auto">
          <a:xfrm>
            <a:off x="7990703" y="6499397"/>
            <a:ext cx="1066800" cy="247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de-DE"/>
            </a:defPPr>
            <a:lvl1pPr algn="l" rtl="0" eaLnBrk="1" fontAlgn="base" hangingPunct="1">
              <a:spcBef>
                <a:spcPct val="0"/>
              </a:spcBef>
              <a:spcAft>
                <a:spcPct val="0"/>
              </a:spcAft>
              <a:defRPr sz="1200" kern="1200">
                <a:solidFill>
                  <a:schemeClr val="bg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defRPr/>
            </a:pPr>
            <a:r>
              <a:rPr lang="de-DE" smtClean="0"/>
              <a:t>Page </a:t>
            </a:r>
            <a:fld id="{1ADFA165-9C67-4158-9394-CC0F4045EA5E}" type="slidenum">
              <a:rPr lang="de-DE" sz="1400" b="1" smtClean="0"/>
              <a:pPr>
                <a:defRPr/>
              </a:pPr>
              <a:t>‹#›</a:t>
            </a:fld>
            <a:endParaRPr lang="de-DE" sz="1400" b="1"/>
          </a:p>
        </p:txBody>
      </p:sp>
      <p:sp>
        <p:nvSpPr>
          <p:cNvPr id="7" name="Metin kutusu 6"/>
          <p:cNvSpPr txBox="1"/>
          <p:nvPr userDrawn="1"/>
        </p:nvSpPr>
        <p:spPr>
          <a:xfrm>
            <a:off x="111210" y="6469333"/>
            <a:ext cx="3842951" cy="307777"/>
          </a:xfrm>
          <a:prstGeom prst="rect">
            <a:avLst/>
          </a:prstGeom>
          <a:noFill/>
        </p:spPr>
        <p:txBody>
          <a:bodyPr wrap="square" rtlCol="0">
            <a:spAutoFit/>
          </a:bodyPr>
          <a:lstStyle/>
          <a:p>
            <a:r>
              <a:rPr lang="tr-TR" sz="1400" dirty="0" smtClean="0">
                <a:solidFill>
                  <a:schemeClr val="tx2">
                    <a:lumMod val="50000"/>
                  </a:schemeClr>
                </a:solidFill>
                <a:latin typeface="Book Antiqua" pitchFamily="18" charset="0"/>
              </a:rPr>
              <a:t>Dr.</a:t>
            </a:r>
            <a:r>
              <a:rPr lang="tr-TR" sz="1400" baseline="0" dirty="0" smtClean="0">
                <a:solidFill>
                  <a:schemeClr val="tx2">
                    <a:lumMod val="50000"/>
                  </a:schemeClr>
                </a:solidFill>
                <a:latin typeface="Book Antiqua" pitchFamily="18" charset="0"/>
              </a:rPr>
              <a:t> Ali Coşkun </a:t>
            </a:r>
            <a:r>
              <a:rPr lang="tr-TR" sz="1400" baseline="0" dirty="0" smtClean="0">
                <a:solidFill>
                  <a:schemeClr val="accent1">
                    <a:lumMod val="75000"/>
                  </a:schemeClr>
                </a:solidFill>
                <a:latin typeface="Book Antiqua" pitchFamily="18" charset="0"/>
              </a:rPr>
              <a:t>DALGIÇ</a:t>
            </a:r>
            <a:endParaRPr lang="tr-TR" sz="1400" dirty="0">
              <a:solidFill>
                <a:schemeClr val="accent1">
                  <a:lumMod val="75000"/>
                </a:schemeClr>
              </a:solidFill>
              <a:latin typeface="Book Antiqua" pitchFamily="18" charset="0"/>
            </a:endParaRPr>
          </a:p>
        </p:txBody>
      </p:sp>
      <p:sp>
        <p:nvSpPr>
          <p:cNvPr id="8" name="Dikdörtgen 7"/>
          <p:cNvSpPr/>
          <p:nvPr userDrawn="1"/>
        </p:nvSpPr>
        <p:spPr bwMode="auto">
          <a:xfrm>
            <a:off x="6474941" y="308919"/>
            <a:ext cx="2582562" cy="568411"/>
          </a:xfrm>
          <a:prstGeom prst="rect">
            <a:avLst/>
          </a:prstGeom>
          <a:solidFill>
            <a:schemeClr val="bg1"/>
          </a:solidFill>
          <a:ln w="0" cap="flat" cmpd="sng" algn="ctr">
            <a:noFill/>
            <a:prstDash val="solid"/>
            <a:round/>
            <a:headEnd type="none" w="med" len="med"/>
            <a:tailEnd type="none" w="med" len="med"/>
          </a:ln>
          <a:effectLst/>
          <a:extLst/>
        </p:spPr>
        <p:txBody>
          <a:bodyPr vert="horz" wrap="non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tr-TR"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xmlns="" val="1118147716"/>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ftr" sz="quarter" idx="10"/>
          </p:nvPr>
        </p:nvSpPr>
        <p:spPr>
          <a:ln/>
        </p:spPr>
        <p:txBody>
          <a:bodyPr/>
          <a:lstStyle>
            <a:lvl1pPr>
              <a:defRPr/>
            </a:lvl1pPr>
          </a:lstStyle>
          <a:p>
            <a:pPr>
              <a:defRPr/>
            </a:pPr>
            <a:r>
              <a:rPr lang="de-DE" smtClean="0"/>
              <a:t>Page </a:t>
            </a:r>
            <a:fld id="{9E514C3D-6A99-467A-8690-F0D01E0E9B2B}" type="slidenum">
              <a:rPr lang="de-DE" sz="1400" b="1" smtClean="0"/>
              <a:pPr>
                <a:defRPr/>
              </a:pPr>
              <a:t>‹#›</a:t>
            </a:fld>
            <a:endParaRPr lang="de-DE" sz="1400" b="1"/>
          </a:p>
        </p:txBody>
      </p:sp>
    </p:spTree>
    <p:extLst>
      <p:ext uri="{BB962C8B-B14F-4D97-AF65-F5344CB8AC3E}">
        <p14:creationId xmlns:p14="http://schemas.microsoft.com/office/powerpoint/2010/main" xmlns="" val="2113906574"/>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07988" y="1090613"/>
            <a:ext cx="4122737"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83125" y="1090613"/>
            <a:ext cx="4122738" cy="47990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3D8F67A3-13B5-4C0B-BCF2-7246DB97DD8D}" type="slidenum">
              <a:rPr lang="de-DE" sz="1400" b="1" smtClean="0"/>
              <a:pPr>
                <a:defRPr/>
              </a:pPr>
              <a:t>‹#›</a:t>
            </a:fld>
            <a:endParaRPr lang="de-DE" sz="1400" b="1"/>
          </a:p>
        </p:txBody>
      </p:sp>
    </p:spTree>
    <p:extLst>
      <p:ext uri="{BB962C8B-B14F-4D97-AF65-F5344CB8AC3E}">
        <p14:creationId xmlns:p14="http://schemas.microsoft.com/office/powerpoint/2010/main" xmlns="" val="2322561932"/>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ftr" sz="quarter" idx="10"/>
          </p:nvPr>
        </p:nvSpPr>
        <p:spPr>
          <a:ln/>
        </p:spPr>
        <p:txBody>
          <a:bodyPr/>
          <a:lstStyle>
            <a:lvl1pPr>
              <a:defRPr/>
            </a:lvl1pPr>
          </a:lstStyle>
          <a:p>
            <a:pPr>
              <a:defRPr/>
            </a:pPr>
            <a:r>
              <a:rPr lang="de-DE" smtClean="0"/>
              <a:t>Page </a:t>
            </a:r>
            <a:fld id="{F96DCE11-A5EE-405D-9438-C07C29119BED}" type="slidenum">
              <a:rPr lang="de-DE" sz="1400" b="1" smtClean="0"/>
              <a:pPr>
                <a:defRPr/>
              </a:pPr>
              <a:t>‹#›</a:t>
            </a:fld>
            <a:endParaRPr lang="de-DE" sz="1400" b="1"/>
          </a:p>
        </p:txBody>
      </p:sp>
    </p:spTree>
    <p:extLst>
      <p:ext uri="{BB962C8B-B14F-4D97-AF65-F5344CB8AC3E}">
        <p14:creationId xmlns:p14="http://schemas.microsoft.com/office/powerpoint/2010/main" xmlns="" val="3858664412"/>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ftr" sz="quarter" idx="10"/>
          </p:nvPr>
        </p:nvSpPr>
        <p:spPr>
          <a:ln/>
        </p:spPr>
        <p:txBody>
          <a:bodyPr/>
          <a:lstStyle>
            <a:lvl1pPr>
              <a:defRPr/>
            </a:lvl1pPr>
          </a:lstStyle>
          <a:p>
            <a:pPr>
              <a:defRPr/>
            </a:pPr>
            <a:r>
              <a:rPr lang="de-DE" smtClean="0"/>
              <a:t>Page </a:t>
            </a:r>
            <a:fld id="{77DD5E13-A634-464F-A787-F3F057FC2E74}" type="slidenum">
              <a:rPr lang="de-DE" sz="1400" b="1" smtClean="0"/>
              <a:pPr>
                <a:defRPr/>
              </a:pPr>
              <a:t>‹#›</a:t>
            </a:fld>
            <a:endParaRPr lang="de-DE" sz="1400" b="1"/>
          </a:p>
        </p:txBody>
      </p:sp>
    </p:spTree>
    <p:extLst>
      <p:ext uri="{BB962C8B-B14F-4D97-AF65-F5344CB8AC3E}">
        <p14:creationId xmlns:p14="http://schemas.microsoft.com/office/powerpoint/2010/main" xmlns="" val="2819879979"/>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65B5BAB8-A582-42B4-B546-AD835BC827C8}" type="slidenum">
              <a:rPr lang="de-DE" sz="1400" b="1" smtClean="0"/>
              <a:pPr>
                <a:defRPr/>
              </a:pPr>
              <a:t>‹#›</a:t>
            </a:fld>
            <a:endParaRPr lang="de-DE" sz="1400" b="1"/>
          </a:p>
        </p:txBody>
      </p:sp>
    </p:spTree>
    <p:extLst>
      <p:ext uri="{BB962C8B-B14F-4D97-AF65-F5344CB8AC3E}">
        <p14:creationId xmlns:p14="http://schemas.microsoft.com/office/powerpoint/2010/main" xmlns="" val="2509223530"/>
      </p:ext>
    </p:extLst>
  </p:cSld>
  <p:clrMapOvr>
    <a:masterClrMapping/>
  </p:clrMapOvr>
  <p:transition spd="med">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ftr" sz="quarter" idx="10"/>
          </p:nvPr>
        </p:nvSpPr>
        <p:spPr>
          <a:ln/>
        </p:spPr>
        <p:txBody>
          <a:bodyPr/>
          <a:lstStyle>
            <a:lvl1pPr>
              <a:defRPr/>
            </a:lvl1pPr>
          </a:lstStyle>
          <a:p>
            <a:pPr>
              <a:defRPr/>
            </a:pPr>
            <a:r>
              <a:rPr lang="de-DE" smtClean="0"/>
              <a:t>Page </a:t>
            </a:r>
            <a:fld id="{EDD5B3E5-D591-4AB8-8C4F-5431215DCD31}" type="slidenum">
              <a:rPr lang="de-DE" sz="1400" b="1" smtClean="0"/>
              <a:pPr>
                <a:defRPr/>
              </a:pPr>
              <a:t>‹#›</a:t>
            </a:fld>
            <a:endParaRPr lang="de-DE" sz="1400" b="1"/>
          </a:p>
        </p:txBody>
      </p:sp>
    </p:spTree>
    <p:extLst>
      <p:ext uri="{BB962C8B-B14F-4D97-AF65-F5344CB8AC3E}">
        <p14:creationId xmlns:p14="http://schemas.microsoft.com/office/powerpoint/2010/main" xmlns="" val="3757471524"/>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13"/>
          <p:cNvSpPr>
            <a:spLocks noChangeArrowheads="1"/>
          </p:cNvSpPr>
          <p:nvPr userDrawn="1"/>
        </p:nvSpPr>
        <p:spPr bwMode="auto">
          <a:xfrm>
            <a:off x="0" y="1003300"/>
            <a:ext cx="9144000" cy="5346700"/>
          </a:xfrm>
          <a:prstGeom prst="rect">
            <a:avLst/>
          </a:prstGeom>
          <a:solidFill>
            <a:schemeClr val="folHlink"/>
          </a:solidFill>
          <a:ln>
            <a:noFill/>
          </a:ln>
          <a:effectLst/>
          <a:extLst>
            <a:ext uri="{91240B29-F687-4F45-9708-019B960494DF}">
              <a14:hiddenLine xmlns:a14="http://schemas.microsoft.com/office/drawing/2010/main" xmlns="" w="12700">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tr-TR"/>
          </a:p>
        </p:txBody>
      </p:sp>
      <p:pic>
        <p:nvPicPr>
          <p:cNvPr id="1027" name="Picture 5" descr="Hintergrund"/>
          <p:cNvPicPr>
            <a:picLocks noChangeAspect="1" noChangeArrowheads="1"/>
          </p:cNvPicPr>
          <p:nvPr userDrawn="1"/>
        </p:nvPicPr>
        <p:blipFill>
          <a:blip r:embed="rId13">
            <a:extLst>
              <a:ext uri="{28A0092B-C50C-407E-A947-70E740481C1C}">
                <a14:useLocalDpi xmlns:a14="http://schemas.microsoft.com/office/drawing/2010/main" xmlns="" val="0"/>
              </a:ext>
            </a:extLst>
          </a:blip>
          <a:srcRect b="92570"/>
          <a:stretch>
            <a:fillRect/>
          </a:stretch>
        </p:blipFill>
        <p:spPr bwMode="auto">
          <a:xfrm>
            <a:off x="0" y="6362700"/>
            <a:ext cx="9144000" cy="5095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403225" y="230188"/>
            <a:ext cx="5945188" cy="600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accent1"/>
                  </a:outerShdw>
                </a:effectLst>
              </a14:hiddenEffects>
            </a:ext>
          </a:extLst>
        </p:spPr>
        <p:txBody>
          <a:bodyPr vert="horz" wrap="square" lIns="0" tIns="45720" rIns="0" bIns="45720" numCol="1" anchor="ctr" anchorCtr="0" compatLnSpc="1">
            <a:prstTxWarp prst="textNoShape">
              <a:avLst/>
            </a:prstTxWarp>
          </a:bodyPr>
          <a:lstStyle/>
          <a:p>
            <a:pPr lvl="0"/>
            <a:r>
              <a:rPr lang="en-US" smtClean="0"/>
              <a:t>Click to edit Master title style</a:t>
            </a:r>
            <a:endParaRPr lang="de-DE" smtClean="0"/>
          </a:p>
        </p:txBody>
      </p:sp>
      <p:sp>
        <p:nvSpPr>
          <p:cNvPr id="1029" name="Rectangle 3"/>
          <p:cNvSpPr>
            <a:spLocks noGrp="1" noChangeArrowheads="1"/>
          </p:cNvSpPr>
          <p:nvPr>
            <p:ph type="body" idx="1"/>
          </p:nvPr>
        </p:nvSpPr>
        <p:spPr bwMode="auto">
          <a:xfrm>
            <a:off x="407988" y="1090613"/>
            <a:ext cx="8397875" cy="47990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74180" name="Rectangle 4"/>
          <p:cNvSpPr>
            <a:spLocks noGrp="1" noChangeArrowheads="1"/>
          </p:cNvSpPr>
          <p:nvPr>
            <p:ph type="ftr" sz="quarter" idx="3"/>
          </p:nvPr>
        </p:nvSpPr>
        <p:spPr bwMode="auto">
          <a:xfrm>
            <a:off x="8045450" y="6464300"/>
            <a:ext cx="1066800" cy="247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solidFill>
                  <a:schemeClr val="bg1"/>
                </a:solidFill>
              </a:defRPr>
            </a:lvl1pPr>
          </a:lstStyle>
          <a:p>
            <a:pPr>
              <a:defRPr/>
            </a:pPr>
            <a:r>
              <a:rPr lang="de-DE" smtClean="0"/>
              <a:t>Page </a:t>
            </a:r>
            <a:fld id="{FBC52C85-5543-453C-B562-1E1BC43517B8}" type="slidenum">
              <a:rPr lang="de-DE" sz="1400" b="1" smtClean="0"/>
              <a:pPr>
                <a:defRPr/>
              </a:pPr>
              <a:t>‹#›</a:t>
            </a:fld>
            <a:endParaRPr lang="de-DE" sz="1400" b="1"/>
          </a:p>
        </p:txBody>
      </p:sp>
      <p:pic>
        <p:nvPicPr>
          <p:cNvPr id="1031" name="Picture 6" descr="schatten"/>
          <p:cNvPicPr>
            <a:picLocks noChangeAspect="1" noChangeArrowheads="1"/>
          </p:cNvPicPr>
          <p:nvPr userDrawn="1"/>
        </p:nvPicPr>
        <p:blipFill>
          <a:blip r:embed="rId14">
            <a:lum bright="36000"/>
            <a:extLst>
              <a:ext uri="{28A0092B-C50C-407E-A947-70E740481C1C}">
                <a14:useLocalDpi xmlns:a14="http://schemas.microsoft.com/office/drawing/2010/main" xmlns="" val="0"/>
              </a:ext>
            </a:extLst>
          </a:blip>
          <a:srcRect/>
          <a:stretch>
            <a:fillRect/>
          </a:stretch>
        </p:blipFill>
        <p:spPr bwMode="auto">
          <a:xfrm>
            <a:off x="0" y="6243638"/>
            <a:ext cx="9144000" cy="1206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32" name="Rectangle 12"/>
          <p:cNvSpPr>
            <a:spLocks noChangeArrowheads="1"/>
          </p:cNvSpPr>
          <p:nvPr/>
        </p:nvSpPr>
        <p:spPr bwMode="auto">
          <a:xfrm>
            <a:off x="1876425" y="6464300"/>
            <a:ext cx="5376863" cy="247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ctr" eaLnBrk="1" hangingPunct="1"/>
            <a:r>
              <a:rPr lang="de-DE" sz="1200"/>
              <a:t>Here comes your footer</a:t>
            </a:r>
          </a:p>
        </p:txBody>
      </p:sp>
      <p:pic>
        <p:nvPicPr>
          <p:cNvPr id="1033" name="Picture 18" descr="PP small"/>
          <p:cNvPicPr>
            <a:picLocks noChangeAspect="1" noChangeArrowheads="1"/>
          </p:cNvPicPr>
          <p:nvPr userDrawn="1"/>
        </p:nvPicPr>
        <p:blipFill>
          <a:blip r:embed="rId15">
            <a:extLst>
              <a:ext uri="{28A0092B-C50C-407E-A947-70E740481C1C}">
                <a14:useLocalDpi xmlns:a14="http://schemas.microsoft.com/office/drawing/2010/main" xmlns="" val="0"/>
              </a:ext>
            </a:extLst>
          </a:blip>
          <a:srcRect b="34532"/>
          <a:stretch>
            <a:fillRect/>
          </a:stretch>
        </p:blipFill>
        <p:spPr bwMode="auto">
          <a:xfrm>
            <a:off x="6604000" y="381000"/>
            <a:ext cx="2266950" cy="2841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4" name="Picture 19" descr="PP small"/>
          <p:cNvPicPr>
            <a:picLocks noChangeAspect="1" noChangeArrowheads="1"/>
          </p:cNvPicPr>
          <p:nvPr userDrawn="1"/>
        </p:nvPicPr>
        <p:blipFill>
          <a:blip r:embed="rId15">
            <a:extLst>
              <a:ext uri="{28A0092B-C50C-407E-A947-70E740481C1C}">
                <a14:useLocalDpi xmlns:a14="http://schemas.microsoft.com/office/drawing/2010/main" xmlns="" val="0"/>
              </a:ext>
            </a:extLst>
          </a:blip>
          <a:srcRect b="34532"/>
          <a:stretch>
            <a:fillRect/>
          </a:stretch>
        </p:blipFill>
        <p:spPr bwMode="auto">
          <a:xfrm>
            <a:off x="152400" y="6459538"/>
            <a:ext cx="2419350" cy="303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6" r:id="rId1"/>
    <p:sldLayoutId id="2147483681" r:id="rId2"/>
    <p:sldLayoutId id="2147483676" r:id="rId3"/>
    <p:sldLayoutId id="2147483677" r:id="rId4"/>
    <p:sldLayoutId id="2147483678" r:id="rId5"/>
    <p:sldLayoutId id="2147483679" r:id="rId6"/>
    <p:sldLayoutId id="2147483680" r:id="rId7"/>
    <p:sldLayoutId id="2147483682" r:id="rId8"/>
    <p:sldLayoutId id="2147483683" r:id="rId9"/>
    <p:sldLayoutId id="2147483684" r:id="rId10"/>
    <p:sldLayoutId id="2147483685" r:id="rId11"/>
  </p:sldLayoutIdLst>
  <p:transition spd="med">
    <p:wipe dir="r"/>
  </p:transition>
  <p:hf sldNum="0" hdr="0" dt="0"/>
  <p:txStyles>
    <p:titleStyle>
      <a:lvl1pPr algn="l" rtl="0" eaLnBrk="0" fontAlgn="base" hangingPunct="0">
        <a:spcBef>
          <a:spcPct val="0"/>
        </a:spcBef>
        <a:spcAft>
          <a:spcPct val="0"/>
        </a:spcAft>
        <a:defRPr sz="2200" b="1">
          <a:solidFill>
            <a:schemeClr val="tx1"/>
          </a:solidFill>
          <a:latin typeface="+mj-lt"/>
          <a:ea typeface="+mj-ea"/>
          <a:cs typeface="+mj-cs"/>
        </a:defRPr>
      </a:lvl1pPr>
      <a:lvl2pPr algn="l" rtl="0" eaLnBrk="0" fontAlgn="base" hangingPunct="0">
        <a:spcBef>
          <a:spcPct val="0"/>
        </a:spcBef>
        <a:spcAft>
          <a:spcPct val="0"/>
        </a:spcAft>
        <a:defRPr sz="2200" b="1">
          <a:solidFill>
            <a:schemeClr val="tx1"/>
          </a:solidFill>
          <a:latin typeface="Arial" charset="0"/>
        </a:defRPr>
      </a:lvl2pPr>
      <a:lvl3pPr algn="l" rtl="0" eaLnBrk="0" fontAlgn="base" hangingPunct="0">
        <a:spcBef>
          <a:spcPct val="0"/>
        </a:spcBef>
        <a:spcAft>
          <a:spcPct val="0"/>
        </a:spcAft>
        <a:defRPr sz="2200" b="1">
          <a:solidFill>
            <a:schemeClr val="tx1"/>
          </a:solidFill>
          <a:latin typeface="Arial" charset="0"/>
        </a:defRPr>
      </a:lvl3pPr>
      <a:lvl4pPr algn="l" rtl="0" eaLnBrk="0" fontAlgn="base" hangingPunct="0">
        <a:spcBef>
          <a:spcPct val="0"/>
        </a:spcBef>
        <a:spcAft>
          <a:spcPct val="0"/>
        </a:spcAft>
        <a:defRPr sz="2200" b="1">
          <a:solidFill>
            <a:schemeClr val="tx1"/>
          </a:solidFill>
          <a:latin typeface="Arial" charset="0"/>
        </a:defRPr>
      </a:lvl4pPr>
      <a:lvl5pPr algn="l" rtl="0" eaLnBrk="0" fontAlgn="base" hangingPunct="0">
        <a:spcBef>
          <a:spcPct val="0"/>
        </a:spcBef>
        <a:spcAft>
          <a:spcPct val="0"/>
        </a:spcAft>
        <a:defRPr sz="2200" b="1">
          <a:solidFill>
            <a:schemeClr val="tx1"/>
          </a:solidFill>
          <a:latin typeface="Arial" charset="0"/>
        </a:defRPr>
      </a:lvl5pPr>
      <a:lvl6pPr marL="457200" algn="l" rtl="0" fontAlgn="base">
        <a:spcBef>
          <a:spcPct val="0"/>
        </a:spcBef>
        <a:spcAft>
          <a:spcPct val="0"/>
        </a:spcAft>
        <a:defRPr sz="2200" b="1">
          <a:solidFill>
            <a:schemeClr val="tx1"/>
          </a:solidFill>
          <a:latin typeface="Arial" charset="0"/>
        </a:defRPr>
      </a:lvl6pPr>
      <a:lvl7pPr marL="914400" algn="l" rtl="0" fontAlgn="base">
        <a:spcBef>
          <a:spcPct val="0"/>
        </a:spcBef>
        <a:spcAft>
          <a:spcPct val="0"/>
        </a:spcAft>
        <a:defRPr sz="2200" b="1">
          <a:solidFill>
            <a:schemeClr val="tx1"/>
          </a:solidFill>
          <a:latin typeface="Arial" charset="0"/>
        </a:defRPr>
      </a:lvl7pPr>
      <a:lvl8pPr marL="1371600" algn="l" rtl="0" fontAlgn="base">
        <a:spcBef>
          <a:spcPct val="0"/>
        </a:spcBef>
        <a:spcAft>
          <a:spcPct val="0"/>
        </a:spcAft>
        <a:defRPr sz="2200" b="1">
          <a:solidFill>
            <a:schemeClr val="tx1"/>
          </a:solidFill>
          <a:latin typeface="Arial" charset="0"/>
        </a:defRPr>
      </a:lvl8pPr>
      <a:lvl9pPr marL="1828800" algn="l" rtl="0" fontAlgn="base">
        <a:spcBef>
          <a:spcPct val="0"/>
        </a:spcBef>
        <a:spcAft>
          <a:spcPct val="0"/>
        </a:spcAft>
        <a:defRPr sz="2200" b="1">
          <a:solidFill>
            <a:schemeClr val="tx1"/>
          </a:solidFill>
          <a:latin typeface="Arial" charset="0"/>
        </a:defRPr>
      </a:lvl9pPr>
    </p:titleStyle>
    <p:bodyStyle>
      <a:lvl1pPr marL="190500" indent="-1905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cs typeface="+mn-cs"/>
        </a:defRPr>
      </a:lvl1pPr>
      <a:lvl2pPr marL="381000" indent="-188913" algn="l" rtl="0" eaLnBrk="0" fontAlgn="base" hangingPunct="0">
        <a:spcBef>
          <a:spcPct val="20000"/>
        </a:spcBef>
        <a:spcAft>
          <a:spcPct val="0"/>
        </a:spcAft>
        <a:buClr>
          <a:schemeClr val="accent1"/>
        </a:buClr>
        <a:buChar char="-"/>
        <a:defRPr>
          <a:solidFill>
            <a:schemeClr val="tx1"/>
          </a:solidFill>
          <a:latin typeface="+mn-lt"/>
        </a:defRPr>
      </a:lvl2pPr>
      <a:lvl3pPr marL="561975" indent="-179388" algn="l" rtl="0" eaLnBrk="0" fontAlgn="base" hangingPunct="0">
        <a:spcBef>
          <a:spcPct val="20000"/>
        </a:spcBef>
        <a:spcAft>
          <a:spcPct val="0"/>
        </a:spcAft>
        <a:buClr>
          <a:schemeClr val="accent1"/>
        </a:buClr>
        <a:buChar char="-"/>
        <a:defRPr>
          <a:solidFill>
            <a:schemeClr val="tx1"/>
          </a:solidFill>
          <a:latin typeface="+mn-lt"/>
        </a:defRPr>
      </a:lvl3pPr>
      <a:lvl4pPr marL="752475" indent="-188913" algn="l" rtl="0" eaLnBrk="0" fontAlgn="base" hangingPunct="0">
        <a:spcBef>
          <a:spcPct val="20000"/>
        </a:spcBef>
        <a:spcAft>
          <a:spcPct val="0"/>
        </a:spcAft>
        <a:buClr>
          <a:schemeClr val="accent1"/>
        </a:buClr>
        <a:buChar char="-"/>
        <a:defRPr>
          <a:solidFill>
            <a:schemeClr val="tx1"/>
          </a:solidFill>
          <a:latin typeface="+mn-lt"/>
        </a:defRPr>
      </a:lvl4pPr>
      <a:lvl5pPr marL="962025" indent="-207963" algn="l" rtl="0" eaLnBrk="0" fontAlgn="base" hangingPunct="0">
        <a:spcBef>
          <a:spcPct val="20000"/>
        </a:spcBef>
        <a:spcAft>
          <a:spcPct val="0"/>
        </a:spcAft>
        <a:buClr>
          <a:schemeClr val="accent1"/>
        </a:buClr>
        <a:buFont typeface="Wingdings" pitchFamily="2" charset="2"/>
        <a:buChar char="§"/>
        <a:defRPr>
          <a:solidFill>
            <a:schemeClr val="tx1"/>
          </a:solidFill>
          <a:latin typeface="+mn-lt"/>
        </a:defRPr>
      </a:lvl5pPr>
      <a:lvl6pPr marL="1419225" indent="-207963" algn="l" rtl="0" fontAlgn="base">
        <a:spcBef>
          <a:spcPct val="20000"/>
        </a:spcBef>
        <a:spcAft>
          <a:spcPct val="0"/>
        </a:spcAft>
        <a:buClr>
          <a:schemeClr val="accent1"/>
        </a:buClr>
        <a:buFont typeface="Wingdings" pitchFamily="2" charset="2"/>
        <a:buChar char="§"/>
        <a:defRPr>
          <a:solidFill>
            <a:schemeClr val="tx1"/>
          </a:solidFill>
          <a:latin typeface="+mn-lt"/>
        </a:defRPr>
      </a:lvl6pPr>
      <a:lvl7pPr marL="1876425" indent="-207963" algn="l" rtl="0" fontAlgn="base">
        <a:spcBef>
          <a:spcPct val="20000"/>
        </a:spcBef>
        <a:spcAft>
          <a:spcPct val="0"/>
        </a:spcAft>
        <a:buClr>
          <a:schemeClr val="accent1"/>
        </a:buClr>
        <a:buFont typeface="Wingdings" pitchFamily="2" charset="2"/>
        <a:buChar char="§"/>
        <a:defRPr>
          <a:solidFill>
            <a:schemeClr val="tx1"/>
          </a:solidFill>
          <a:latin typeface="+mn-lt"/>
        </a:defRPr>
      </a:lvl7pPr>
      <a:lvl8pPr marL="2333625" indent="-207963" algn="l" rtl="0" fontAlgn="base">
        <a:spcBef>
          <a:spcPct val="20000"/>
        </a:spcBef>
        <a:spcAft>
          <a:spcPct val="0"/>
        </a:spcAft>
        <a:buClr>
          <a:schemeClr val="accent1"/>
        </a:buClr>
        <a:buFont typeface="Wingdings" pitchFamily="2" charset="2"/>
        <a:buChar char="§"/>
        <a:defRPr>
          <a:solidFill>
            <a:schemeClr val="tx1"/>
          </a:solidFill>
          <a:latin typeface="+mn-lt"/>
        </a:defRPr>
      </a:lvl8pPr>
      <a:lvl9pPr marL="2790825" indent="-207963" algn="l" rtl="0" fontAlgn="base">
        <a:spcBef>
          <a:spcPct val="20000"/>
        </a:spcBef>
        <a:spcAft>
          <a:spcPct val="0"/>
        </a:spcAft>
        <a:buClr>
          <a:schemeClr val="accent1"/>
        </a:buClr>
        <a:buFont typeface="Wingdings" pitchFamily="2" charset="2"/>
        <a:buChar char="§"/>
        <a:defRPr>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8.png"/><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3.xml"/><Relationship Id="rId1" Type="http://schemas.openxmlformats.org/officeDocument/2006/relationships/vmlDrawing" Target="../drawings/vmlDrawing3.v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vmlDrawing" Target="../drawings/vmlDrawing4.vml"/><Relationship Id="rId4"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vmlDrawing" Target="../drawings/vmlDrawing5.vml"/><Relationship Id="rId4"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vmlDrawing" Target="../drawings/vmlDrawing6.v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727075" y="1260475"/>
            <a:ext cx="8033866" cy="1143000"/>
          </a:xfrm>
        </p:spPr>
        <p:txBody>
          <a:bodyPr/>
          <a:lstStyle/>
          <a:p>
            <a:pPr eaLnBrk="1" hangingPunct="1"/>
            <a:r>
              <a:rPr lang="tr-TR" dirty="0" smtClean="0">
                <a:solidFill>
                  <a:schemeClr val="bg2">
                    <a:lumMod val="50000"/>
                  </a:schemeClr>
                </a:solidFill>
              </a:rPr>
              <a:t>FE 322 FOOD PRODUCTION MANAGEMENT</a:t>
            </a:r>
            <a:endParaRPr lang="de-DE" dirty="0" smtClean="0">
              <a:solidFill>
                <a:schemeClr val="bg2">
                  <a:lumMod val="50000"/>
                </a:schemeClr>
              </a:solidFill>
            </a:endParaRPr>
          </a:p>
        </p:txBody>
      </p:sp>
      <p:sp>
        <p:nvSpPr>
          <p:cNvPr id="3075" name="Rectangle 3"/>
          <p:cNvSpPr>
            <a:spLocks noGrp="1" noChangeArrowheads="1"/>
          </p:cNvSpPr>
          <p:nvPr>
            <p:ph type="subTitle" idx="1"/>
          </p:nvPr>
        </p:nvSpPr>
        <p:spPr>
          <a:xfrm>
            <a:off x="727075" y="2903838"/>
            <a:ext cx="8108006" cy="441025"/>
          </a:xfrm>
        </p:spPr>
        <p:txBody>
          <a:bodyPr/>
          <a:lstStyle/>
          <a:p>
            <a:r>
              <a:rPr lang="tr-TR" dirty="0" smtClean="0">
                <a:solidFill>
                  <a:schemeClr val="bg2">
                    <a:lumMod val="50000"/>
                  </a:schemeClr>
                </a:solidFill>
              </a:rPr>
              <a:t>3. ORGANIZATION STRUCTURES</a:t>
            </a:r>
            <a:endParaRPr lang="de-DE" dirty="0" smtClean="0">
              <a:solidFill>
                <a:schemeClr val="bg2">
                  <a:lumMod val="50000"/>
                </a:schemeClr>
              </a:solidFill>
            </a:endParaRPr>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ltbilgi Yer Tutucusu 1"/>
          <p:cNvSpPr>
            <a:spLocks noGrp="1"/>
          </p:cNvSpPr>
          <p:nvPr>
            <p:ph type="ftr" sz="quarter" idx="4294967295"/>
          </p:nvPr>
        </p:nvSpPr>
        <p:spPr>
          <a:xfrm>
            <a:off x="8077200" y="6437613"/>
            <a:ext cx="1066800" cy="247650"/>
          </a:xfrm>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dirty="0">
                <a:solidFill>
                  <a:schemeClr val="bg1"/>
                </a:solidFill>
                <a:latin typeface="Book Antiqua" pitchFamily="18" charset="0"/>
              </a:rPr>
              <a:t>Page </a:t>
            </a:r>
            <a:fld id="{540818C1-7D17-427A-A8C5-98AE2D12139F}" type="slidenum">
              <a:rPr lang="de-DE" sz="1400" b="1">
                <a:solidFill>
                  <a:schemeClr val="bg1"/>
                </a:solidFill>
                <a:latin typeface="Book Antiqua" pitchFamily="18" charset="0"/>
              </a:rPr>
              <a:pPr/>
              <a:t>2</a:t>
            </a:fld>
            <a:endParaRPr lang="de-DE" sz="1400" b="1" dirty="0">
              <a:solidFill>
                <a:schemeClr val="bg1"/>
              </a:solidFill>
              <a:latin typeface="Book Antiqua" pitchFamily="18" charset="0"/>
            </a:endParaRPr>
          </a:p>
        </p:txBody>
      </p:sp>
      <p:sp>
        <p:nvSpPr>
          <p:cNvPr id="3" name="Dikdörtgen 2"/>
          <p:cNvSpPr/>
          <p:nvPr/>
        </p:nvSpPr>
        <p:spPr>
          <a:xfrm>
            <a:off x="521946" y="475395"/>
            <a:ext cx="8622054" cy="369332"/>
          </a:xfrm>
          <a:prstGeom prst="rect">
            <a:avLst/>
          </a:prstGeom>
        </p:spPr>
        <p:txBody>
          <a:bodyPr wrap="square">
            <a:spAutoFit/>
          </a:bodyPr>
          <a:lstStyle/>
          <a:p>
            <a:r>
              <a:rPr lang="tr-TR" b="1" dirty="0">
                <a:solidFill>
                  <a:schemeClr val="bg2">
                    <a:lumMod val="50000"/>
                  </a:schemeClr>
                </a:solidFill>
              </a:rPr>
              <a:t>ORGANIZATION STRUCTURES</a:t>
            </a:r>
          </a:p>
        </p:txBody>
      </p:sp>
      <p:sp>
        <p:nvSpPr>
          <p:cNvPr id="7" name="Rectangle 3"/>
          <p:cNvSpPr txBox="1">
            <a:spLocks noChangeArrowheads="1"/>
          </p:cNvSpPr>
          <p:nvPr/>
        </p:nvSpPr>
        <p:spPr>
          <a:xfrm>
            <a:off x="521946" y="1089969"/>
            <a:ext cx="7772400" cy="1637613"/>
          </a:xfrm>
          <a:prstGeom prst="rect">
            <a:avLst/>
          </a:prstGeom>
        </p:spPr>
        <p:txBody>
          <a:bodyPr/>
          <a:lstStyle>
            <a:lvl1pPr marL="190500" indent="-1905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cs typeface="+mn-cs"/>
              </a:defRPr>
            </a:lvl1pPr>
            <a:lvl2pPr marL="381000" indent="-188913" algn="l" rtl="0" eaLnBrk="0" fontAlgn="base" hangingPunct="0">
              <a:spcBef>
                <a:spcPct val="20000"/>
              </a:spcBef>
              <a:spcAft>
                <a:spcPct val="0"/>
              </a:spcAft>
              <a:buClr>
                <a:schemeClr val="accent1"/>
              </a:buClr>
              <a:buChar char="-"/>
              <a:defRPr>
                <a:solidFill>
                  <a:schemeClr val="tx1"/>
                </a:solidFill>
                <a:latin typeface="+mn-lt"/>
              </a:defRPr>
            </a:lvl2pPr>
            <a:lvl3pPr marL="561975" indent="-179388" algn="l" rtl="0" eaLnBrk="0" fontAlgn="base" hangingPunct="0">
              <a:spcBef>
                <a:spcPct val="20000"/>
              </a:spcBef>
              <a:spcAft>
                <a:spcPct val="0"/>
              </a:spcAft>
              <a:buClr>
                <a:schemeClr val="accent1"/>
              </a:buClr>
              <a:buChar char="-"/>
              <a:defRPr>
                <a:solidFill>
                  <a:schemeClr val="tx1"/>
                </a:solidFill>
                <a:latin typeface="+mn-lt"/>
              </a:defRPr>
            </a:lvl3pPr>
            <a:lvl4pPr marL="752475" indent="-188913" algn="l" rtl="0" eaLnBrk="0" fontAlgn="base" hangingPunct="0">
              <a:spcBef>
                <a:spcPct val="20000"/>
              </a:spcBef>
              <a:spcAft>
                <a:spcPct val="0"/>
              </a:spcAft>
              <a:buClr>
                <a:schemeClr val="accent1"/>
              </a:buClr>
              <a:buChar char="-"/>
              <a:defRPr>
                <a:solidFill>
                  <a:schemeClr val="tx1"/>
                </a:solidFill>
                <a:latin typeface="+mn-lt"/>
              </a:defRPr>
            </a:lvl4pPr>
            <a:lvl5pPr marL="962025" indent="-207963" algn="l" rtl="0" eaLnBrk="0" fontAlgn="base" hangingPunct="0">
              <a:spcBef>
                <a:spcPct val="20000"/>
              </a:spcBef>
              <a:spcAft>
                <a:spcPct val="0"/>
              </a:spcAft>
              <a:buClr>
                <a:schemeClr val="accent1"/>
              </a:buClr>
              <a:buFont typeface="Wingdings" pitchFamily="2" charset="2"/>
              <a:buChar char="§"/>
              <a:defRPr>
                <a:solidFill>
                  <a:schemeClr val="tx1"/>
                </a:solidFill>
                <a:latin typeface="+mn-lt"/>
              </a:defRPr>
            </a:lvl5pPr>
            <a:lvl6pPr marL="1419225" indent="-207963" algn="l" rtl="0" fontAlgn="base">
              <a:spcBef>
                <a:spcPct val="20000"/>
              </a:spcBef>
              <a:spcAft>
                <a:spcPct val="0"/>
              </a:spcAft>
              <a:buClr>
                <a:schemeClr val="accent1"/>
              </a:buClr>
              <a:buFont typeface="Wingdings" pitchFamily="2" charset="2"/>
              <a:buChar char="§"/>
              <a:defRPr>
                <a:solidFill>
                  <a:schemeClr val="tx1"/>
                </a:solidFill>
                <a:latin typeface="+mn-lt"/>
              </a:defRPr>
            </a:lvl6pPr>
            <a:lvl7pPr marL="1876425" indent="-207963" algn="l" rtl="0" fontAlgn="base">
              <a:spcBef>
                <a:spcPct val="20000"/>
              </a:spcBef>
              <a:spcAft>
                <a:spcPct val="0"/>
              </a:spcAft>
              <a:buClr>
                <a:schemeClr val="accent1"/>
              </a:buClr>
              <a:buFont typeface="Wingdings" pitchFamily="2" charset="2"/>
              <a:buChar char="§"/>
              <a:defRPr>
                <a:solidFill>
                  <a:schemeClr val="tx1"/>
                </a:solidFill>
                <a:latin typeface="+mn-lt"/>
              </a:defRPr>
            </a:lvl7pPr>
            <a:lvl8pPr marL="2333625" indent="-207963" algn="l" rtl="0" fontAlgn="base">
              <a:spcBef>
                <a:spcPct val="20000"/>
              </a:spcBef>
              <a:spcAft>
                <a:spcPct val="0"/>
              </a:spcAft>
              <a:buClr>
                <a:schemeClr val="accent1"/>
              </a:buClr>
              <a:buFont typeface="Wingdings" pitchFamily="2" charset="2"/>
              <a:buChar char="§"/>
              <a:defRPr>
                <a:solidFill>
                  <a:schemeClr val="tx1"/>
                </a:solidFill>
                <a:latin typeface="+mn-lt"/>
              </a:defRPr>
            </a:lvl8pPr>
            <a:lvl9pPr marL="2790825" indent="-207963" algn="l" rtl="0" fontAlgn="base">
              <a:spcBef>
                <a:spcPct val="20000"/>
              </a:spcBef>
              <a:spcAft>
                <a:spcPct val="0"/>
              </a:spcAft>
              <a:buClr>
                <a:schemeClr val="accent1"/>
              </a:buClr>
              <a:buFont typeface="Wingdings" pitchFamily="2" charset="2"/>
              <a:buChar char="§"/>
              <a:defRPr>
                <a:solidFill>
                  <a:schemeClr val="tx1"/>
                </a:solidFill>
                <a:latin typeface="+mn-lt"/>
              </a:defRPr>
            </a:lvl9pPr>
          </a:lstStyle>
          <a:p>
            <a:pPr>
              <a:buFontTx/>
              <a:buChar char="•"/>
              <a:defRPr/>
            </a:pPr>
            <a:r>
              <a:rPr lang="en-US" dirty="0">
                <a:solidFill>
                  <a:schemeClr val="bg2">
                    <a:lumMod val="50000"/>
                  </a:schemeClr>
                </a:solidFill>
              </a:rPr>
              <a:t>The result of an organization design is usually an organization chart that shows the formal relationships among functions and people responsible for those functions</a:t>
            </a:r>
          </a:p>
          <a:p>
            <a:pPr marL="0" indent="0">
              <a:buNone/>
              <a:defRPr/>
            </a:pPr>
            <a:endParaRPr lang="en-US" sz="2400" dirty="0" smtClean="0">
              <a:solidFill>
                <a:schemeClr val="bg2">
                  <a:lumMod val="50000"/>
                </a:schemeClr>
              </a:solidFill>
            </a:endParaRPr>
          </a:p>
        </p:txBody>
      </p:sp>
      <p:graphicFrame>
        <p:nvGraphicFramePr>
          <p:cNvPr id="4" name="Nesne 3"/>
          <p:cNvGraphicFramePr>
            <a:graphicFrameLocks noChangeAspect="1"/>
          </p:cNvGraphicFramePr>
          <p:nvPr>
            <p:extLst>
              <p:ext uri="{D42A27DB-BD31-4B8C-83A1-F6EECF244321}">
                <p14:modId xmlns:p14="http://schemas.microsoft.com/office/powerpoint/2010/main" xmlns="" val="3758050470"/>
              </p:ext>
            </p:extLst>
          </p:nvPr>
        </p:nvGraphicFramePr>
        <p:xfrm>
          <a:off x="0" y="2211859"/>
          <a:ext cx="8835242" cy="3653567"/>
        </p:xfrm>
        <a:graphic>
          <a:graphicData uri="http://schemas.openxmlformats.org/presentationml/2006/ole">
            <p:oleObj spid="_x0000_s16394" name="MS Org Chart" r:id="rId4" imgW="3013217" imgH="771323" progId="">
              <p:embed/>
            </p:oleObj>
          </a:graphicData>
        </a:graphic>
      </p:graphicFrame>
      <p:sp>
        <p:nvSpPr>
          <p:cNvPr id="9" name="Text Box 5"/>
          <p:cNvSpPr txBox="1">
            <a:spLocks noChangeArrowheads="1"/>
          </p:cNvSpPr>
          <p:nvPr/>
        </p:nvSpPr>
        <p:spPr bwMode="auto">
          <a:xfrm>
            <a:off x="2438400" y="5715000"/>
            <a:ext cx="5019323" cy="36933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tr-TR" dirty="0" err="1">
                <a:solidFill>
                  <a:schemeClr val="bg2">
                    <a:lumMod val="50000"/>
                  </a:schemeClr>
                </a:solidFill>
              </a:rPr>
              <a:t>Organization</a:t>
            </a:r>
            <a:r>
              <a:rPr lang="tr-TR" dirty="0">
                <a:solidFill>
                  <a:schemeClr val="bg2">
                    <a:lumMod val="50000"/>
                  </a:schemeClr>
                </a:solidFill>
              </a:rPr>
              <a:t> </a:t>
            </a:r>
            <a:r>
              <a:rPr lang="tr-TR" dirty="0" err="1">
                <a:solidFill>
                  <a:schemeClr val="bg2">
                    <a:lumMod val="50000"/>
                  </a:schemeClr>
                </a:solidFill>
              </a:rPr>
              <a:t>chart</a:t>
            </a:r>
            <a:r>
              <a:rPr lang="tr-TR" dirty="0">
                <a:solidFill>
                  <a:schemeClr val="bg2">
                    <a:lumMod val="50000"/>
                  </a:schemeClr>
                </a:solidFill>
              </a:rPr>
              <a:t> of a </a:t>
            </a:r>
            <a:r>
              <a:rPr lang="tr-TR" dirty="0" err="1">
                <a:solidFill>
                  <a:schemeClr val="bg2">
                    <a:lumMod val="50000"/>
                  </a:schemeClr>
                </a:solidFill>
              </a:rPr>
              <a:t>medium-sized</a:t>
            </a:r>
            <a:r>
              <a:rPr lang="tr-TR" dirty="0">
                <a:solidFill>
                  <a:schemeClr val="bg2">
                    <a:lumMod val="50000"/>
                  </a:schemeClr>
                </a:solidFill>
              </a:rPr>
              <a:t> </a:t>
            </a:r>
            <a:r>
              <a:rPr lang="tr-TR" dirty="0" err="1">
                <a:solidFill>
                  <a:schemeClr val="bg2">
                    <a:lumMod val="50000"/>
                  </a:schemeClr>
                </a:solidFill>
              </a:rPr>
              <a:t>company</a:t>
            </a:r>
            <a:endParaRPr lang="tr-TR" dirty="0">
              <a:solidFill>
                <a:schemeClr val="bg2">
                  <a:lumMod val="50000"/>
                </a:schemeClr>
              </a:solidFill>
            </a:endParaRPr>
          </a:p>
        </p:txBody>
      </p:sp>
    </p:spTree>
    <p:extLst>
      <p:ext uri="{BB962C8B-B14F-4D97-AF65-F5344CB8AC3E}">
        <p14:creationId xmlns:p14="http://schemas.microsoft.com/office/powerpoint/2010/main" xmlns="" val="625782879"/>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Altbilgi Yer Tutucusu 1"/>
          <p:cNvSpPr>
            <a:spLocks noGrp="1"/>
          </p:cNvSpPr>
          <p:nvPr>
            <p:ph type="ftr" sz="quarter" idx="4294967295"/>
          </p:nvPr>
        </p:nvSpPr>
        <p:spPr>
          <a:xfrm>
            <a:off x="8077200" y="6437613"/>
            <a:ext cx="1066800" cy="247650"/>
          </a:xfrm>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dirty="0">
                <a:solidFill>
                  <a:schemeClr val="bg1"/>
                </a:solidFill>
                <a:latin typeface="Book Antiqua" pitchFamily="18" charset="0"/>
              </a:rPr>
              <a:t>Page </a:t>
            </a:r>
            <a:fld id="{540818C1-7D17-427A-A8C5-98AE2D12139F}" type="slidenum">
              <a:rPr lang="de-DE" sz="1400" b="1">
                <a:solidFill>
                  <a:schemeClr val="bg1"/>
                </a:solidFill>
                <a:latin typeface="Book Antiqua" pitchFamily="18" charset="0"/>
              </a:rPr>
              <a:pPr/>
              <a:t>3</a:t>
            </a:fld>
            <a:endParaRPr lang="de-DE" sz="1400" b="1" dirty="0">
              <a:solidFill>
                <a:schemeClr val="bg1"/>
              </a:solidFill>
              <a:latin typeface="Book Antiqua" pitchFamily="18" charset="0"/>
            </a:endParaRPr>
          </a:p>
        </p:txBody>
      </p:sp>
      <p:sp>
        <p:nvSpPr>
          <p:cNvPr id="3" name="Dikdörtgen 2"/>
          <p:cNvSpPr/>
          <p:nvPr/>
        </p:nvSpPr>
        <p:spPr>
          <a:xfrm>
            <a:off x="521946" y="475395"/>
            <a:ext cx="8622054" cy="369332"/>
          </a:xfrm>
          <a:prstGeom prst="rect">
            <a:avLst/>
          </a:prstGeom>
        </p:spPr>
        <p:txBody>
          <a:bodyPr wrap="square">
            <a:spAutoFit/>
          </a:bodyPr>
          <a:lstStyle/>
          <a:p>
            <a:r>
              <a:rPr lang="tr-TR" b="1" dirty="0">
                <a:solidFill>
                  <a:schemeClr val="bg2">
                    <a:lumMod val="50000"/>
                  </a:schemeClr>
                </a:solidFill>
              </a:rPr>
              <a:t>ORGANIZATION STRUCTURES</a:t>
            </a:r>
          </a:p>
        </p:txBody>
      </p:sp>
      <p:sp>
        <p:nvSpPr>
          <p:cNvPr id="7" name="Rectangle 3"/>
          <p:cNvSpPr txBox="1">
            <a:spLocks noChangeArrowheads="1"/>
          </p:cNvSpPr>
          <p:nvPr/>
        </p:nvSpPr>
        <p:spPr>
          <a:xfrm>
            <a:off x="620800" y="1495687"/>
            <a:ext cx="7772400" cy="1072463"/>
          </a:xfrm>
          <a:prstGeom prst="rect">
            <a:avLst/>
          </a:prstGeom>
        </p:spPr>
        <p:txBody>
          <a:bodyPr/>
          <a:lstStyle>
            <a:lvl1pPr marL="190500" indent="-1905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ea typeface="+mn-ea"/>
                <a:cs typeface="+mn-cs"/>
              </a:defRPr>
            </a:lvl1pPr>
            <a:lvl2pPr marL="381000" indent="-188913" algn="l" rtl="0" eaLnBrk="0" fontAlgn="base" hangingPunct="0">
              <a:spcBef>
                <a:spcPct val="20000"/>
              </a:spcBef>
              <a:spcAft>
                <a:spcPct val="0"/>
              </a:spcAft>
              <a:buClr>
                <a:schemeClr val="accent1"/>
              </a:buClr>
              <a:buChar char="-"/>
              <a:defRPr>
                <a:solidFill>
                  <a:schemeClr val="tx1"/>
                </a:solidFill>
                <a:latin typeface="+mn-lt"/>
              </a:defRPr>
            </a:lvl2pPr>
            <a:lvl3pPr marL="561975" indent="-179388" algn="l" rtl="0" eaLnBrk="0" fontAlgn="base" hangingPunct="0">
              <a:spcBef>
                <a:spcPct val="20000"/>
              </a:spcBef>
              <a:spcAft>
                <a:spcPct val="0"/>
              </a:spcAft>
              <a:buClr>
                <a:schemeClr val="accent1"/>
              </a:buClr>
              <a:buChar char="-"/>
              <a:defRPr>
                <a:solidFill>
                  <a:schemeClr val="tx1"/>
                </a:solidFill>
                <a:latin typeface="+mn-lt"/>
              </a:defRPr>
            </a:lvl3pPr>
            <a:lvl4pPr marL="752475" indent="-188913" algn="l" rtl="0" eaLnBrk="0" fontAlgn="base" hangingPunct="0">
              <a:spcBef>
                <a:spcPct val="20000"/>
              </a:spcBef>
              <a:spcAft>
                <a:spcPct val="0"/>
              </a:spcAft>
              <a:buClr>
                <a:schemeClr val="accent1"/>
              </a:buClr>
              <a:buChar char="-"/>
              <a:defRPr>
                <a:solidFill>
                  <a:schemeClr val="tx1"/>
                </a:solidFill>
                <a:latin typeface="+mn-lt"/>
              </a:defRPr>
            </a:lvl4pPr>
            <a:lvl5pPr marL="962025" indent="-207963" algn="l" rtl="0" eaLnBrk="0" fontAlgn="base" hangingPunct="0">
              <a:spcBef>
                <a:spcPct val="20000"/>
              </a:spcBef>
              <a:spcAft>
                <a:spcPct val="0"/>
              </a:spcAft>
              <a:buClr>
                <a:schemeClr val="accent1"/>
              </a:buClr>
              <a:buFont typeface="Wingdings" pitchFamily="2" charset="2"/>
              <a:buChar char="§"/>
              <a:defRPr>
                <a:solidFill>
                  <a:schemeClr val="tx1"/>
                </a:solidFill>
                <a:latin typeface="+mn-lt"/>
              </a:defRPr>
            </a:lvl5pPr>
            <a:lvl6pPr marL="1419225" indent="-207963" algn="l" rtl="0" fontAlgn="base">
              <a:spcBef>
                <a:spcPct val="20000"/>
              </a:spcBef>
              <a:spcAft>
                <a:spcPct val="0"/>
              </a:spcAft>
              <a:buClr>
                <a:schemeClr val="accent1"/>
              </a:buClr>
              <a:buFont typeface="Wingdings" pitchFamily="2" charset="2"/>
              <a:buChar char="§"/>
              <a:defRPr>
                <a:solidFill>
                  <a:schemeClr val="tx1"/>
                </a:solidFill>
                <a:latin typeface="+mn-lt"/>
              </a:defRPr>
            </a:lvl6pPr>
            <a:lvl7pPr marL="1876425" indent="-207963" algn="l" rtl="0" fontAlgn="base">
              <a:spcBef>
                <a:spcPct val="20000"/>
              </a:spcBef>
              <a:spcAft>
                <a:spcPct val="0"/>
              </a:spcAft>
              <a:buClr>
                <a:schemeClr val="accent1"/>
              </a:buClr>
              <a:buFont typeface="Wingdings" pitchFamily="2" charset="2"/>
              <a:buChar char="§"/>
              <a:defRPr>
                <a:solidFill>
                  <a:schemeClr val="tx1"/>
                </a:solidFill>
                <a:latin typeface="+mn-lt"/>
              </a:defRPr>
            </a:lvl7pPr>
            <a:lvl8pPr marL="2333625" indent="-207963" algn="l" rtl="0" fontAlgn="base">
              <a:spcBef>
                <a:spcPct val="20000"/>
              </a:spcBef>
              <a:spcAft>
                <a:spcPct val="0"/>
              </a:spcAft>
              <a:buClr>
                <a:schemeClr val="accent1"/>
              </a:buClr>
              <a:buFont typeface="Wingdings" pitchFamily="2" charset="2"/>
              <a:buChar char="§"/>
              <a:defRPr>
                <a:solidFill>
                  <a:schemeClr val="tx1"/>
                </a:solidFill>
                <a:latin typeface="+mn-lt"/>
              </a:defRPr>
            </a:lvl8pPr>
            <a:lvl9pPr marL="2790825" indent="-207963" algn="l" rtl="0" fontAlgn="base">
              <a:spcBef>
                <a:spcPct val="20000"/>
              </a:spcBef>
              <a:spcAft>
                <a:spcPct val="0"/>
              </a:spcAft>
              <a:buClr>
                <a:schemeClr val="accent1"/>
              </a:buClr>
              <a:buFont typeface="Wingdings" pitchFamily="2" charset="2"/>
              <a:buChar char="§"/>
              <a:defRPr>
                <a:solidFill>
                  <a:schemeClr val="tx1"/>
                </a:solidFill>
                <a:latin typeface="+mn-lt"/>
              </a:defRPr>
            </a:lvl9pPr>
          </a:lstStyle>
          <a:p>
            <a:pPr>
              <a:buFontTx/>
              <a:buChar char="•"/>
              <a:defRPr/>
            </a:pPr>
            <a:r>
              <a:rPr lang="en-US" dirty="0">
                <a:solidFill>
                  <a:schemeClr val="bg2">
                    <a:lumMod val="50000"/>
                  </a:schemeClr>
                </a:solidFill>
              </a:rPr>
              <a:t>The simplest form of </a:t>
            </a:r>
            <a:r>
              <a:rPr lang="en-US" dirty="0" err="1">
                <a:solidFill>
                  <a:schemeClr val="bg2">
                    <a:lumMod val="50000"/>
                  </a:schemeClr>
                </a:solidFill>
              </a:rPr>
              <a:t>organizationis</a:t>
            </a:r>
            <a:r>
              <a:rPr lang="en-US" dirty="0">
                <a:solidFill>
                  <a:schemeClr val="bg2">
                    <a:lumMod val="50000"/>
                  </a:schemeClr>
                </a:solidFill>
              </a:rPr>
              <a:t> the straight line. The significant feature, as the name implies, is that the position listed on the organization chart are in a vertical line</a:t>
            </a:r>
            <a:r>
              <a:rPr lang="en-US" dirty="0" smtClean="0">
                <a:solidFill>
                  <a:schemeClr val="bg2">
                    <a:lumMod val="50000"/>
                  </a:schemeClr>
                </a:solidFill>
              </a:rPr>
              <a:t>.</a:t>
            </a:r>
            <a:endParaRPr lang="en-US" dirty="0">
              <a:solidFill>
                <a:schemeClr val="bg2">
                  <a:lumMod val="50000"/>
                </a:schemeClr>
              </a:solidFill>
            </a:endParaRPr>
          </a:p>
        </p:txBody>
      </p:sp>
      <p:graphicFrame>
        <p:nvGraphicFramePr>
          <p:cNvPr id="2" name="Nesne 1"/>
          <p:cNvGraphicFramePr>
            <a:graphicFrameLocks noChangeAspect="1"/>
          </p:cNvGraphicFramePr>
          <p:nvPr>
            <p:extLst>
              <p:ext uri="{D42A27DB-BD31-4B8C-83A1-F6EECF244321}">
                <p14:modId xmlns:p14="http://schemas.microsoft.com/office/powerpoint/2010/main" xmlns="" val="4049997311"/>
              </p:ext>
            </p:extLst>
          </p:nvPr>
        </p:nvGraphicFramePr>
        <p:xfrm>
          <a:off x="988069" y="2655459"/>
          <a:ext cx="3606800" cy="2755900"/>
        </p:xfrm>
        <a:graphic>
          <a:graphicData uri="http://schemas.openxmlformats.org/presentationml/2006/ole">
            <p:oleObj spid="_x0000_s17419" name="MS Kur Şema" r:id="rId4" imgW="3609975" imgH="2762250" progId="">
              <p:embed/>
            </p:oleObj>
          </a:graphicData>
        </a:graphic>
      </p:graphicFrame>
      <p:pic>
        <p:nvPicPr>
          <p:cNvPr id="17411" name="Picture 3"/>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969475" y="2796789"/>
            <a:ext cx="4419600" cy="3041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Dikdörtgen 4"/>
          <p:cNvSpPr/>
          <p:nvPr/>
        </p:nvSpPr>
        <p:spPr>
          <a:xfrm>
            <a:off x="659929" y="1046380"/>
            <a:ext cx="2779928" cy="461665"/>
          </a:xfrm>
          <a:prstGeom prst="rect">
            <a:avLst/>
          </a:prstGeom>
        </p:spPr>
        <p:txBody>
          <a:bodyPr wrap="none">
            <a:spAutoFit/>
          </a:bodyPr>
          <a:lstStyle/>
          <a:p>
            <a:r>
              <a:rPr lang="tr-TR" sz="2400" b="1" dirty="0" err="1"/>
              <a:t>Line</a:t>
            </a:r>
            <a:r>
              <a:rPr lang="tr-TR" sz="2400" b="1" dirty="0"/>
              <a:t> </a:t>
            </a:r>
            <a:r>
              <a:rPr lang="tr-TR" sz="2400" b="1" dirty="0" err="1"/>
              <a:t>Organization</a:t>
            </a:r>
            <a:endParaRPr lang="tr-TR" sz="2400" b="1" dirty="0"/>
          </a:p>
        </p:txBody>
      </p:sp>
    </p:spTree>
    <p:extLst>
      <p:ext uri="{BB962C8B-B14F-4D97-AF65-F5344CB8AC3E}">
        <p14:creationId xmlns:p14="http://schemas.microsoft.com/office/powerpoint/2010/main" xmlns="" val="4207303478"/>
      </p:ext>
    </p:extLst>
  </p:cSld>
  <p:clrMapOvr>
    <a:masterClrMapping/>
  </p:clrMapOvr>
  <p:transition spd="med">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011195" y="366584"/>
            <a:ext cx="7543800" cy="381000"/>
          </a:xfrm>
        </p:spPr>
        <p:txBody>
          <a:bodyPr/>
          <a:lstStyle/>
          <a:p>
            <a:r>
              <a:rPr lang="tr-TR" sz="3200" dirty="0" err="1"/>
              <a:t>The</a:t>
            </a:r>
            <a:r>
              <a:rPr lang="tr-TR" sz="3200" dirty="0"/>
              <a:t> </a:t>
            </a:r>
            <a:r>
              <a:rPr lang="tr-TR" sz="3200" dirty="0" err="1"/>
              <a:t>Line</a:t>
            </a:r>
            <a:r>
              <a:rPr lang="tr-TR" sz="3200" dirty="0"/>
              <a:t> </a:t>
            </a:r>
            <a:r>
              <a:rPr lang="tr-TR" sz="3200" dirty="0" err="1"/>
              <a:t>and</a:t>
            </a:r>
            <a:r>
              <a:rPr lang="tr-TR" sz="3200" dirty="0"/>
              <a:t> </a:t>
            </a:r>
            <a:r>
              <a:rPr lang="tr-TR" sz="3200" dirty="0" err="1"/>
              <a:t>Staff</a:t>
            </a:r>
            <a:r>
              <a:rPr lang="tr-TR" sz="3200" dirty="0"/>
              <a:t> </a:t>
            </a:r>
            <a:r>
              <a:rPr lang="tr-TR" sz="3200" dirty="0" err="1"/>
              <a:t>Organization</a:t>
            </a:r>
            <a:endParaRPr lang="tr-TR" sz="3200" dirty="0"/>
          </a:p>
        </p:txBody>
      </p:sp>
      <p:sp>
        <p:nvSpPr>
          <p:cNvPr id="27651" name="Rectangle 3"/>
          <p:cNvSpPr>
            <a:spLocks noGrp="1" noChangeArrowheads="1"/>
          </p:cNvSpPr>
          <p:nvPr>
            <p:ph type="body" idx="1"/>
          </p:nvPr>
        </p:nvSpPr>
        <p:spPr>
          <a:xfrm>
            <a:off x="1295400" y="4572000"/>
            <a:ext cx="7620000" cy="685800"/>
          </a:xfrm>
        </p:spPr>
        <p:txBody>
          <a:bodyPr/>
          <a:lstStyle/>
          <a:p>
            <a:pPr>
              <a:lnSpc>
                <a:spcPct val="90000"/>
              </a:lnSpc>
              <a:buFont typeface="Wingdings" pitchFamily="2" charset="2"/>
              <a:buNone/>
            </a:pPr>
            <a:r>
              <a:rPr lang="tr-TR" sz="2000"/>
              <a:t>In this case the specialists are the chief engineer and sales manager, who are added in order to relive the president of some of his burden. Certain responsibilities are shared by the two specialists, but they report to president, who retains overall responsibility for the operation of the business.</a:t>
            </a:r>
            <a:endParaRPr lang="tr-TR" sz="2800"/>
          </a:p>
        </p:txBody>
      </p:sp>
      <p:sp>
        <p:nvSpPr>
          <p:cNvPr id="27653" name="Rectangle 5"/>
          <p:cNvSpPr>
            <a:spLocks noChangeArrowheads="1"/>
          </p:cNvSpPr>
          <p:nvPr/>
        </p:nvSpPr>
        <p:spPr bwMode="auto">
          <a:xfrm>
            <a:off x="1011195" y="1293341"/>
            <a:ext cx="7620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342900" indent="-342900">
              <a:spcBef>
                <a:spcPct val="20000"/>
              </a:spcBef>
              <a:buClr>
                <a:schemeClr val="tx2"/>
              </a:buClr>
              <a:buFont typeface="Wingdings" pitchFamily="2" charset="2"/>
              <a:buNone/>
            </a:pPr>
            <a:r>
              <a:rPr lang="tr-TR" dirty="0" err="1"/>
              <a:t>The</a:t>
            </a:r>
            <a:r>
              <a:rPr lang="tr-TR" dirty="0"/>
              <a:t> </a:t>
            </a:r>
            <a:r>
              <a:rPr lang="tr-TR" dirty="0" err="1"/>
              <a:t>line</a:t>
            </a:r>
            <a:r>
              <a:rPr lang="tr-TR" dirty="0"/>
              <a:t> </a:t>
            </a:r>
            <a:r>
              <a:rPr lang="tr-TR" dirty="0" err="1"/>
              <a:t>and</a:t>
            </a:r>
            <a:r>
              <a:rPr lang="tr-TR" dirty="0"/>
              <a:t> </a:t>
            </a:r>
            <a:r>
              <a:rPr lang="tr-TR" dirty="0" err="1"/>
              <a:t>staff</a:t>
            </a:r>
            <a:r>
              <a:rPr lang="tr-TR" dirty="0"/>
              <a:t> </a:t>
            </a:r>
            <a:r>
              <a:rPr lang="tr-TR" dirty="0" err="1"/>
              <a:t>type</a:t>
            </a:r>
            <a:r>
              <a:rPr lang="tr-TR" dirty="0"/>
              <a:t> </a:t>
            </a:r>
            <a:r>
              <a:rPr lang="tr-TR" dirty="0" err="1"/>
              <a:t>organization</a:t>
            </a:r>
            <a:r>
              <a:rPr lang="tr-TR" dirty="0"/>
              <a:t> in </a:t>
            </a:r>
            <a:r>
              <a:rPr lang="tr-TR" dirty="0" err="1"/>
              <a:t>sipmlified</a:t>
            </a:r>
            <a:r>
              <a:rPr lang="tr-TR" dirty="0"/>
              <a:t> form is</a:t>
            </a:r>
          </a:p>
        </p:txBody>
      </p:sp>
      <p:graphicFrame>
        <p:nvGraphicFramePr>
          <p:cNvPr id="27654" name="Object 6"/>
          <p:cNvGraphicFramePr>
            <a:graphicFrameLocks noChangeAspect="1"/>
          </p:cNvGraphicFramePr>
          <p:nvPr>
            <p:extLst>
              <p:ext uri="{D42A27DB-BD31-4B8C-83A1-F6EECF244321}">
                <p14:modId xmlns:p14="http://schemas.microsoft.com/office/powerpoint/2010/main" xmlns="" val="2691252697"/>
              </p:ext>
            </p:extLst>
          </p:nvPr>
        </p:nvGraphicFramePr>
        <p:xfrm>
          <a:off x="1674340" y="2158829"/>
          <a:ext cx="6089650" cy="1733550"/>
        </p:xfrm>
        <a:graphic>
          <a:graphicData uri="http://schemas.openxmlformats.org/presentationml/2006/ole">
            <p:oleObj spid="_x0000_s12298" name="MS Kur Şema" r:id="rId3" imgW="6089227" imgH="1733973" progId="">
              <p:embed followColorScheme="full"/>
            </p:oleObj>
          </a:graphicData>
        </a:graphic>
      </p:graphicFrame>
    </p:spTree>
    <p:extLst>
      <p:ext uri="{BB962C8B-B14F-4D97-AF65-F5344CB8AC3E}">
        <p14:creationId xmlns:p14="http://schemas.microsoft.com/office/powerpoint/2010/main" xmlns="" val="450738716"/>
      </p:ext>
    </p:extLst>
  </p:cSld>
  <p:clrMapOvr>
    <a:masterClrMapping/>
  </p:clrMapOvr>
  <p:transition spd="med">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idx="1"/>
          </p:nvPr>
        </p:nvSpPr>
        <p:spPr>
          <a:xfrm>
            <a:off x="617838" y="1346887"/>
            <a:ext cx="8365524" cy="4312508"/>
          </a:xfrm>
        </p:spPr>
        <p:txBody>
          <a:bodyPr/>
          <a:lstStyle/>
          <a:p>
            <a:pPr>
              <a:lnSpc>
                <a:spcPct val="90000"/>
              </a:lnSpc>
              <a:buFont typeface="Wingdings" pitchFamily="2" charset="2"/>
              <a:buNone/>
            </a:pPr>
            <a:r>
              <a:rPr lang="en-US" dirty="0"/>
              <a:t>It has mentioned earlier that staff people should be given a certain amount of authority and responsibility. </a:t>
            </a:r>
          </a:p>
          <a:p>
            <a:pPr>
              <a:lnSpc>
                <a:spcPct val="90000"/>
              </a:lnSpc>
              <a:buFont typeface="Wingdings" pitchFamily="2" charset="2"/>
              <a:buNone/>
            </a:pPr>
            <a:r>
              <a:rPr lang="en-US" dirty="0"/>
              <a:t>The question is </a:t>
            </a:r>
          </a:p>
          <a:p>
            <a:pPr>
              <a:lnSpc>
                <a:spcPct val="90000"/>
              </a:lnSpc>
              <a:buFont typeface="Wingdings" pitchFamily="2" charset="2"/>
              <a:buNone/>
            </a:pPr>
            <a:r>
              <a:rPr lang="en-US" dirty="0"/>
              <a:t>	How much ?</a:t>
            </a:r>
          </a:p>
          <a:p>
            <a:pPr>
              <a:lnSpc>
                <a:spcPct val="90000"/>
              </a:lnSpc>
              <a:buFont typeface="Wingdings" pitchFamily="2" charset="2"/>
              <a:buNone/>
            </a:pPr>
            <a:r>
              <a:rPr lang="en-US" dirty="0"/>
              <a:t>	Does a chief engineer make all decisions in regard to engineering matters and a sales manager all decisions in regard to sales ?</a:t>
            </a:r>
          </a:p>
          <a:p>
            <a:pPr>
              <a:lnSpc>
                <a:spcPct val="90000"/>
              </a:lnSpc>
              <a:buFont typeface="Wingdings" pitchFamily="2" charset="2"/>
              <a:buNone/>
            </a:pPr>
            <a:r>
              <a:rPr lang="en-US" dirty="0"/>
              <a:t>In a true line and staff organization the answer is “probably not”</a:t>
            </a:r>
          </a:p>
          <a:p>
            <a:pPr>
              <a:lnSpc>
                <a:spcPct val="90000"/>
              </a:lnSpc>
              <a:buFont typeface="Wingdings" pitchFamily="2" charset="2"/>
              <a:buNone/>
            </a:pPr>
            <a:r>
              <a:rPr lang="en-US" dirty="0"/>
              <a:t>The staff man only studies a situation and make recommendations to his supervisor. The superior makes the decision.</a:t>
            </a:r>
          </a:p>
          <a:p>
            <a:pPr>
              <a:lnSpc>
                <a:spcPct val="90000"/>
              </a:lnSpc>
              <a:buFont typeface="Wingdings" pitchFamily="2" charset="2"/>
              <a:buNone/>
            </a:pPr>
            <a:r>
              <a:rPr lang="en-US" dirty="0"/>
              <a:t>It is felt in many cases that the specialist should do more than recommend. He should have full authority over his particular function. This principle is followed</a:t>
            </a:r>
            <a:r>
              <a:rPr lang="tr-TR" dirty="0"/>
              <a:t> in </a:t>
            </a:r>
            <a:r>
              <a:rPr lang="tr-TR" dirty="0" err="1"/>
              <a:t>many</a:t>
            </a:r>
            <a:r>
              <a:rPr lang="tr-TR" dirty="0"/>
              <a:t> </a:t>
            </a:r>
            <a:r>
              <a:rPr lang="tr-TR" dirty="0" err="1"/>
              <a:t>companies</a:t>
            </a:r>
            <a:r>
              <a:rPr lang="tr-TR" dirty="0"/>
              <a:t> </a:t>
            </a:r>
            <a:r>
              <a:rPr lang="tr-TR" dirty="0" err="1"/>
              <a:t>and</a:t>
            </a:r>
            <a:r>
              <a:rPr lang="tr-TR" dirty="0"/>
              <a:t> is </a:t>
            </a:r>
            <a:r>
              <a:rPr lang="tr-TR" dirty="0" err="1"/>
              <a:t>called</a:t>
            </a:r>
            <a:r>
              <a:rPr lang="tr-TR" dirty="0"/>
              <a:t> </a:t>
            </a:r>
          </a:p>
          <a:p>
            <a:pPr>
              <a:lnSpc>
                <a:spcPct val="90000"/>
              </a:lnSpc>
              <a:buFont typeface="Wingdings" pitchFamily="2" charset="2"/>
              <a:buNone/>
            </a:pPr>
            <a:r>
              <a:rPr lang="tr-TR" dirty="0"/>
              <a:t>	“a </a:t>
            </a:r>
            <a:r>
              <a:rPr lang="tr-TR" dirty="0" err="1"/>
              <a:t>line</a:t>
            </a:r>
            <a:r>
              <a:rPr lang="tr-TR" dirty="0"/>
              <a:t> </a:t>
            </a:r>
            <a:r>
              <a:rPr lang="tr-TR" dirty="0" err="1"/>
              <a:t>and</a:t>
            </a:r>
            <a:r>
              <a:rPr lang="tr-TR" dirty="0"/>
              <a:t> </a:t>
            </a:r>
            <a:r>
              <a:rPr lang="tr-TR" dirty="0" err="1"/>
              <a:t>functional</a:t>
            </a:r>
            <a:r>
              <a:rPr lang="tr-TR" dirty="0"/>
              <a:t> </a:t>
            </a:r>
            <a:r>
              <a:rPr lang="tr-TR" dirty="0" err="1"/>
              <a:t>staff</a:t>
            </a:r>
            <a:r>
              <a:rPr lang="tr-TR" dirty="0"/>
              <a:t> </a:t>
            </a:r>
            <a:r>
              <a:rPr lang="tr-TR" dirty="0" err="1"/>
              <a:t>type</a:t>
            </a:r>
            <a:r>
              <a:rPr lang="tr-TR" dirty="0"/>
              <a:t> </a:t>
            </a:r>
            <a:r>
              <a:rPr lang="tr-TR" dirty="0" err="1"/>
              <a:t>organization</a:t>
            </a:r>
            <a:r>
              <a:rPr lang="tr-TR" dirty="0"/>
              <a:t>”.</a:t>
            </a:r>
            <a:endParaRPr lang="en-US" dirty="0"/>
          </a:p>
          <a:p>
            <a:pPr>
              <a:lnSpc>
                <a:spcPct val="90000"/>
              </a:lnSpc>
              <a:buFont typeface="Wingdings" pitchFamily="2" charset="2"/>
              <a:buNone/>
            </a:pPr>
            <a:endParaRPr lang="en-US" dirty="0"/>
          </a:p>
        </p:txBody>
      </p:sp>
    </p:spTree>
    <p:extLst>
      <p:ext uri="{BB962C8B-B14F-4D97-AF65-F5344CB8AC3E}">
        <p14:creationId xmlns:p14="http://schemas.microsoft.com/office/powerpoint/2010/main" xmlns="" val="2138616593"/>
      </p:ext>
    </p:extLst>
  </p:cSld>
  <p:clrMapOvr>
    <a:masterClrMapping/>
  </p:clrMapOvr>
  <p:transition spd="med">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371600" y="228600"/>
            <a:ext cx="7543800" cy="381000"/>
          </a:xfrm>
        </p:spPr>
        <p:txBody>
          <a:bodyPr/>
          <a:lstStyle/>
          <a:p>
            <a:r>
              <a:rPr lang="tr-TR" sz="3200"/>
              <a:t>Types of Staff Departments</a:t>
            </a:r>
          </a:p>
        </p:txBody>
      </p:sp>
      <p:sp>
        <p:nvSpPr>
          <p:cNvPr id="29699" name="Rectangle 3"/>
          <p:cNvSpPr>
            <a:spLocks noGrp="1" noChangeArrowheads="1"/>
          </p:cNvSpPr>
          <p:nvPr>
            <p:ph type="body" idx="1"/>
          </p:nvPr>
        </p:nvSpPr>
        <p:spPr>
          <a:xfrm>
            <a:off x="1295400" y="838200"/>
            <a:ext cx="7620000" cy="2438400"/>
          </a:xfrm>
        </p:spPr>
        <p:txBody>
          <a:bodyPr/>
          <a:lstStyle/>
          <a:p>
            <a:pPr marL="609600" indent="-609600">
              <a:buFont typeface="Wingdings" pitchFamily="2" charset="2"/>
              <a:buNone/>
            </a:pPr>
            <a:r>
              <a:rPr lang="tr-TR" sz="2400" dirty="0" err="1"/>
              <a:t>Staff</a:t>
            </a:r>
            <a:r>
              <a:rPr lang="tr-TR" sz="2400" dirty="0"/>
              <a:t> </a:t>
            </a:r>
            <a:r>
              <a:rPr lang="tr-TR" sz="2400" dirty="0" err="1"/>
              <a:t>departments</a:t>
            </a:r>
            <a:r>
              <a:rPr lang="tr-TR" sz="2400" dirty="0"/>
              <a:t> </a:t>
            </a:r>
            <a:r>
              <a:rPr lang="tr-TR" sz="2400" dirty="0" err="1"/>
              <a:t>are</a:t>
            </a:r>
            <a:r>
              <a:rPr lang="tr-TR" sz="2400" dirty="0"/>
              <a:t> not </a:t>
            </a:r>
            <a:r>
              <a:rPr lang="tr-TR" sz="2400" dirty="0" err="1"/>
              <a:t>all</a:t>
            </a:r>
            <a:r>
              <a:rPr lang="tr-TR" sz="2400" dirty="0"/>
              <a:t> </a:t>
            </a:r>
            <a:r>
              <a:rPr lang="tr-TR" sz="2400" dirty="0" err="1"/>
              <a:t>alike</a:t>
            </a:r>
            <a:r>
              <a:rPr lang="tr-TR" sz="2400" dirty="0"/>
              <a:t> </a:t>
            </a:r>
            <a:r>
              <a:rPr lang="tr-TR" sz="2400" dirty="0" err="1"/>
              <a:t>and</a:t>
            </a:r>
            <a:r>
              <a:rPr lang="tr-TR" sz="2400" dirty="0"/>
              <a:t> </a:t>
            </a:r>
            <a:r>
              <a:rPr lang="tr-TR" sz="2400" dirty="0" err="1"/>
              <a:t>are</a:t>
            </a:r>
            <a:r>
              <a:rPr lang="tr-TR" sz="2400" dirty="0"/>
              <a:t> </a:t>
            </a:r>
            <a:r>
              <a:rPr lang="tr-TR" sz="2400" dirty="0" err="1"/>
              <a:t>generally</a:t>
            </a:r>
            <a:r>
              <a:rPr lang="tr-TR" sz="2400" dirty="0"/>
              <a:t> </a:t>
            </a:r>
            <a:r>
              <a:rPr lang="tr-TR" sz="2400" dirty="0" err="1"/>
              <a:t>to</a:t>
            </a:r>
            <a:r>
              <a:rPr lang="tr-TR" sz="2400" dirty="0"/>
              <a:t> be of </a:t>
            </a:r>
            <a:r>
              <a:rPr lang="tr-TR" sz="2400" dirty="0" err="1"/>
              <a:t>four</a:t>
            </a:r>
            <a:r>
              <a:rPr lang="tr-TR" sz="2400" dirty="0"/>
              <a:t> </a:t>
            </a:r>
            <a:r>
              <a:rPr lang="tr-TR" sz="2400" dirty="0" err="1"/>
              <a:t>kinds</a:t>
            </a:r>
            <a:r>
              <a:rPr lang="tr-TR" sz="2400" dirty="0"/>
              <a:t>:</a:t>
            </a:r>
          </a:p>
          <a:p>
            <a:pPr marL="800100" lvl="1" indent="-342900"/>
            <a:r>
              <a:rPr lang="tr-TR" sz="2000" dirty="0" err="1"/>
              <a:t>Advisory</a:t>
            </a:r>
            <a:r>
              <a:rPr lang="tr-TR" sz="2000" dirty="0"/>
              <a:t> (Legal, </a:t>
            </a:r>
            <a:r>
              <a:rPr lang="tr-TR" sz="2000" dirty="0" err="1"/>
              <a:t>public</a:t>
            </a:r>
            <a:r>
              <a:rPr lang="tr-TR" sz="2000" dirty="0"/>
              <a:t> </a:t>
            </a:r>
            <a:r>
              <a:rPr lang="tr-TR" sz="2000" dirty="0" err="1"/>
              <a:t>relations</a:t>
            </a:r>
            <a:r>
              <a:rPr lang="tr-TR" sz="2000" dirty="0"/>
              <a:t>, </a:t>
            </a:r>
            <a:r>
              <a:rPr lang="tr-TR" sz="2000" dirty="0" err="1"/>
              <a:t>labor</a:t>
            </a:r>
            <a:r>
              <a:rPr lang="tr-TR" sz="2000" dirty="0"/>
              <a:t> </a:t>
            </a:r>
            <a:r>
              <a:rPr lang="tr-TR" sz="2000" dirty="0" err="1"/>
              <a:t>relations</a:t>
            </a:r>
            <a:r>
              <a:rPr lang="tr-TR" sz="2000" dirty="0"/>
              <a:t>...)</a:t>
            </a:r>
          </a:p>
          <a:p>
            <a:pPr marL="800100" lvl="1" indent="-342900"/>
            <a:r>
              <a:rPr lang="tr-TR" sz="2000" dirty="0"/>
              <a:t>Control (Personel, </a:t>
            </a:r>
            <a:r>
              <a:rPr lang="tr-TR" sz="2000" dirty="0" err="1"/>
              <a:t>credit</a:t>
            </a:r>
            <a:r>
              <a:rPr lang="tr-TR" sz="2000" dirty="0"/>
              <a:t>, </a:t>
            </a:r>
            <a:r>
              <a:rPr lang="tr-TR" sz="2000" dirty="0" err="1"/>
              <a:t>budgeting</a:t>
            </a:r>
            <a:r>
              <a:rPr lang="tr-TR" sz="2000" dirty="0"/>
              <a:t>, </a:t>
            </a:r>
            <a:r>
              <a:rPr lang="tr-TR" sz="2000" dirty="0" err="1"/>
              <a:t>accounting</a:t>
            </a:r>
            <a:r>
              <a:rPr lang="tr-TR" sz="2000" dirty="0"/>
              <a:t>...)</a:t>
            </a:r>
          </a:p>
          <a:p>
            <a:pPr marL="800100" lvl="1" indent="-342900"/>
            <a:r>
              <a:rPr lang="tr-TR" sz="2000" dirty="0"/>
              <a:t>Service (Construction, </a:t>
            </a:r>
            <a:r>
              <a:rPr lang="tr-TR" sz="2000" dirty="0" err="1"/>
              <a:t>purchasingtraffic</a:t>
            </a:r>
            <a:r>
              <a:rPr lang="tr-TR" sz="2000" dirty="0"/>
              <a:t>, </a:t>
            </a:r>
            <a:r>
              <a:rPr lang="tr-TR" sz="2000" dirty="0" err="1"/>
              <a:t>insurance</a:t>
            </a:r>
            <a:r>
              <a:rPr lang="tr-TR" sz="2000" dirty="0"/>
              <a:t>...)</a:t>
            </a:r>
          </a:p>
          <a:p>
            <a:pPr marL="800100" lvl="1" indent="-342900"/>
            <a:r>
              <a:rPr lang="tr-TR" sz="2000" dirty="0" err="1"/>
              <a:t>Coordinating</a:t>
            </a:r>
            <a:endParaRPr lang="tr-TR" sz="2000" dirty="0"/>
          </a:p>
          <a:p>
            <a:pPr marL="990600" lvl="1" indent="-533400">
              <a:buFontTx/>
              <a:buNone/>
            </a:pPr>
            <a:endParaRPr lang="tr-TR" sz="2000" dirty="0"/>
          </a:p>
          <a:p>
            <a:pPr marL="990600" lvl="1" indent="-533400">
              <a:buFontTx/>
              <a:buNone/>
            </a:pPr>
            <a:endParaRPr lang="tr-TR" sz="2000" dirty="0"/>
          </a:p>
          <a:p>
            <a:pPr marL="990600" lvl="1" indent="-533400">
              <a:buFontTx/>
              <a:buNone/>
            </a:pPr>
            <a:endParaRPr lang="tr-TR" sz="2000" dirty="0"/>
          </a:p>
        </p:txBody>
      </p:sp>
      <p:sp>
        <p:nvSpPr>
          <p:cNvPr id="29700" name="Rectangle 4"/>
          <p:cNvSpPr>
            <a:spLocks noChangeArrowheads="1"/>
          </p:cNvSpPr>
          <p:nvPr/>
        </p:nvSpPr>
        <p:spPr bwMode="auto">
          <a:xfrm>
            <a:off x="1371600" y="3276600"/>
            <a:ext cx="7543800" cy="381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075" tIns="46038" rIns="92075" bIns="46038" anchor="ctr"/>
          <a:lstStyle/>
          <a:p>
            <a:pPr algn="ctr"/>
            <a:r>
              <a:rPr lang="en-US" sz="3200">
                <a:solidFill>
                  <a:schemeClr val="tx2"/>
                </a:solidFill>
              </a:rPr>
              <a:t>Use of Committees </a:t>
            </a:r>
          </a:p>
        </p:txBody>
      </p:sp>
      <p:sp>
        <p:nvSpPr>
          <p:cNvPr id="29701" name="Rectangle 5"/>
          <p:cNvSpPr>
            <a:spLocks noChangeArrowheads="1"/>
          </p:cNvSpPr>
          <p:nvPr/>
        </p:nvSpPr>
        <p:spPr bwMode="auto">
          <a:xfrm>
            <a:off x="1295400" y="3886200"/>
            <a:ext cx="7620000" cy="2362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marL="609600" indent="-609600">
              <a:spcBef>
                <a:spcPct val="20000"/>
              </a:spcBef>
              <a:buClr>
                <a:schemeClr val="tx2"/>
              </a:buClr>
              <a:buFont typeface="Wingdings" pitchFamily="2" charset="2"/>
              <a:buNone/>
            </a:pPr>
            <a:r>
              <a:rPr lang="tr-TR" dirty="0" err="1"/>
              <a:t>The</a:t>
            </a:r>
            <a:r>
              <a:rPr lang="tr-TR" dirty="0"/>
              <a:t> </a:t>
            </a:r>
            <a:r>
              <a:rPr lang="tr-TR" dirty="0" err="1"/>
              <a:t>purpose</a:t>
            </a:r>
            <a:r>
              <a:rPr lang="tr-TR" dirty="0"/>
              <a:t> </a:t>
            </a:r>
            <a:r>
              <a:rPr lang="tr-TR" dirty="0" err="1"/>
              <a:t>served</a:t>
            </a:r>
            <a:r>
              <a:rPr lang="tr-TR" dirty="0"/>
              <a:t> </a:t>
            </a:r>
            <a:r>
              <a:rPr lang="tr-TR" dirty="0" err="1"/>
              <a:t>by</a:t>
            </a:r>
            <a:r>
              <a:rPr lang="tr-TR" dirty="0"/>
              <a:t> </a:t>
            </a:r>
            <a:r>
              <a:rPr lang="tr-TR" dirty="0" err="1"/>
              <a:t>forming</a:t>
            </a:r>
            <a:r>
              <a:rPr lang="tr-TR" dirty="0"/>
              <a:t> a </a:t>
            </a:r>
            <a:r>
              <a:rPr lang="tr-TR" dirty="0" err="1"/>
              <a:t>committee</a:t>
            </a:r>
            <a:r>
              <a:rPr lang="tr-TR" dirty="0"/>
              <a:t> at </a:t>
            </a:r>
            <a:r>
              <a:rPr lang="tr-TR" dirty="0" err="1"/>
              <a:t>one</a:t>
            </a:r>
            <a:r>
              <a:rPr lang="tr-TR" dirty="0"/>
              <a:t> </a:t>
            </a:r>
            <a:r>
              <a:rPr lang="tr-TR" dirty="0" err="1"/>
              <a:t>level</a:t>
            </a:r>
            <a:r>
              <a:rPr lang="tr-TR" dirty="0"/>
              <a:t> in </a:t>
            </a:r>
            <a:r>
              <a:rPr lang="tr-TR" dirty="0" err="1"/>
              <a:t>the</a:t>
            </a:r>
            <a:r>
              <a:rPr lang="tr-TR" dirty="0"/>
              <a:t> </a:t>
            </a:r>
            <a:r>
              <a:rPr lang="tr-TR" dirty="0" err="1"/>
              <a:t>organization</a:t>
            </a:r>
            <a:r>
              <a:rPr lang="tr-TR" dirty="0"/>
              <a:t> </a:t>
            </a:r>
            <a:r>
              <a:rPr lang="tr-TR" dirty="0" err="1"/>
              <a:t>may</a:t>
            </a:r>
            <a:r>
              <a:rPr lang="tr-TR" dirty="0"/>
              <a:t> be </a:t>
            </a:r>
            <a:r>
              <a:rPr lang="tr-TR" dirty="0" err="1"/>
              <a:t>one</a:t>
            </a:r>
            <a:r>
              <a:rPr lang="tr-TR" dirty="0"/>
              <a:t> </a:t>
            </a:r>
            <a:r>
              <a:rPr lang="tr-TR" dirty="0" err="1"/>
              <a:t>or</a:t>
            </a:r>
            <a:r>
              <a:rPr lang="tr-TR" dirty="0"/>
              <a:t> </a:t>
            </a:r>
            <a:r>
              <a:rPr lang="tr-TR" dirty="0" err="1"/>
              <a:t>more</a:t>
            </a:r>
            <a:r>
              <a:rPr lang="tr-TR" dirty="0"/>
              <a:t> of </a:t>
            </a:r>
            <a:r>
              <a:rPr lang="tr-TR" dirty="0" err="1"/>
              <a:t>the</a:t>
            </a:r>
            <a:r>
              <a:rPr lang="tr-TR" dirty="0"/>
              <a:t> </a:t>
            </a:r>
            <a:r>
              <a:rPr lang="tr-TR" dirty="0" err="1"/>
              <a:t>following</a:t>
            </a:r>
            <a:r>
              <a:rPr lang="tr-TR" dirty="0"/>
              <a:t>:</a:t>
            </a:r>
          </a:p>
          <a:p>
            <a:pPr marL="990600" lvl="1" indent="-533400">
              <a:spcBef>
                <a:spcPct val="20000"/>
              </a:spcBef>
              <a:buSzPct val="95000"/>
              <a:buFont typeface="Arial" pitchFamily="34" charset="0"/>
              <a:buChar char="•"/>
            </a:pPr>
            <a:r>
              <a:rPr lang="tr-TR" sz="2000" dirty="0" err="1"/>
              <a:t>To</a:t>
            </a:r>
            <a:r>
              <a:rPr lang="tr-TR" sz="2000" dirty="0"/>
              <a:t> </a:t>
            </a:r>
            <a:r>
              <a:rPr lang="tr-TR" sz="2000" dirty="0" err="1"/>
              <a:t>coordinate</a:t>
            </a:r>
            <a:r>
              <a:rPr lang="tr-TR" sz="2000" dirty="0"/>
              <a:t> </a:t>
            </a:r>
            <a:r>
              <a:rPr lang="tr-TR" sz="2000" dirty="0" err="1"/>
              <a:t>various</a:t>
            </a:r>
            <a:r>
              <a:rPr lang="tr-TR" sz="2000" dirty="0"/>
              <a:t> </a:t>
            </a:r>
            <a:r>
              <a:rPr lang="tr-TR" sz="2000" dirty="0" err="1"/>
              <a:t>functions</a:t>
            </a:r>
            <a:endParaRPr lang="tr-TR" sz="2000" dirty="0"/>
          </a:p>
          <a:p>
            <a:pPr marL="990600" lvl="1" indent="-533400">
              <a:spcBef>
                <a:spcPct val="20000"/>
              </a:spcBef>
              <a:buSzPct val="95000"/>
              <a:buFont typeface="Arial" pitchFamily="34" charset="0"/>
              <a:buChar char="•"/>
            </a:pPr>
            <a:r>
              <a:rPr lang="tr-TR" sz="2000" dirty="0" err="1"/>
              <a:t>To</a:t>
            </a:r>
            <a:r>
              <a:rPr lang="tr-TR" sz="2000" dirty="0"/>
              <a:t> </a:t>
            </a:r>
            <a:r>
              <a:rPr lang="tr-TR" sz="2000" dirty="0" err="1"/>
              <a:t>secure</a:t>
            </a:r>
            <a:r>
              <a:rPr lang="tr-TR" sz="2000" dirty="0"/>
              <a:t> </a:t>
            </a:r>
            <a:r>
              <a:rPr lang="tr-TR" sz="2000" dirty="0" err="1"/>
              <a:t>cooperation</a:t>
            </a:r>
            <a:r>
              <a:rPr lang="tr-TR" sz="2000" dirty="0"/>
              <a:t> of </a:t>
            </a:r>
            <a:r>
              <a:rPr lang="tr-TR" sz="2000" dirty="0" err="1"/>
              <a:t>various</a:t>
            </a:r>
            <a:r>
              <a:rPr lang="tr-TR" sz="2000" dirty="0"/>
              <a:t> personel </a:t>
            </a:r>
          </a:p>
          <a:p>
            <a:pPr marL="990600" lvl="1" indent="-533400">
              <a:spcBef>
                <a:spcPct val="20000"/>
              </a:spcBef>
              <a:buSzPct val="95000"/>
              <a:buFont typeface="Arial" pitchFamily="34" charset="0"/>
              <a:buChar char="•"/>
            </a:pPr>
            <a:r>
              <a:rPr lang="tr-TR" sz="2000" dirty="0" err="1"/>
              <a:t>To</a:t>
            </a:r>
            <a:r>
              <a:rPr lang="tr-TR" sz="2000" dirty="0"/>
              <a:t> </a:t>
            </a:r>
            <a:r>
              <a:rPr lang="tr-TR" sz="2000" dirty="0" err="1"/>
              <a:t>solve</a:t>
            </a:r>
            <a:r>
              <a:rPr lang="tr-TR" sz="2000" dirty="0"/>
              <a:t> a problem</a:t>
            </a:r>
          </a:p>
          <a:p>
            <a:pPr marL="990600" lvl="1" indent="-533400">
              <a:spcBef>
                <a:spcPct val="20000"/>
              </a:spcBef>
              <a:buSzPct val="95000"/>
              <a:buFont typeface="Arial" pitchFamily="34" charset="0"/>
              <a:buChar char="•"/>
            </a:pPr>
            <a:r>
              <a:rPr lang="tr-TR" sz="2000" dirty="0" err="1"/>
              <a:t>To</a:t>
            </a:r>
            <a:r>
              <a:rPr lang="tr-TR" sz="2000" dirty="0"/>
              <a:t> </a:t>
            </a:r>
            <a:r>
              <a:rPr lang="tr-TR" sz="2000" dirty="0" err="1"/>
              <a:t>train</a:t>
            </a:r>
            <a:r>
              <a:rPr lang="tr-TR" sz="2000" dirty="0"/>
              <a:t> </a:t>
            </a:r>
            <a:r>
              <a:rPr lang="tr-TR" sz="2000" dirty="0" err="1"/>
              <a:t>younger</a:t>
            </a:r>
            <a:r>
              <a:rPr lang="tr-TR" sz="2000" dirty="0"/>
              <a:t> </a:t>
            </a:r>
            <a:r>
              <a:rPr lang="tr-TR" sz="2000" dirty="0" err="1"/>
              <a:t>executives</a:t>
            </a:r>
            <a:r>
              <a:rPr lang="tr-TR" sz="2000" dirty="0"/>
              <a:t>.</a:t>
            </a:r>
          </a:p>
        </p:txBody>
      </p:sp>
    </p:spTree>
    <p:extLst>
      <p:ext uri="{BB962C8B-B14F-4D97-AF65-F5344CB8AC3E}">
        <p14:creationId xmlns:p14="http://schemas.microsoft.com/office/powerpoint/2010/main" xmlns="" val="1379167220"/>
      </p:ext>
    </p:extLst>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71600" y="304800"/>
            <a:ext cx="7543800" cy="762000"/>
          </a:xfrm>
        </p:spPr>
        <p:txBody>
          <a:bodyPr/>
          <a:lstStyle/>
          <a:p>
            <a:r>
              <a:rPr lang="tr-TR" sz="3200"/>
              <a:t>Functional Staff Organization</a:t>
            </a:r>
          </a:p>
        </p:txBody>
      </p:sp>
      <p:graphicFrame>
        <p:nvGraphicFramePr>
          <p:cNvPr id="30724" name="Object 4"/>
          <p:cNvGraphicFramePr>
            <a:graphicFrameLocks noChangeAspect="1"/>
          </p:cNvGraphicFramePr>
          <p:nvPr/>
        </p:nvGraphicFramePr>
        <p:xfrm>
          <a:off x="1295400" y="1066800"/>
          <a:ext cx="7620000" cy="2781300"/>
        </p:xfrm>
        <a:graphic>
          <a:graphicData uri="http://schemas.openxmlformats.org/presentationml/2006/ole">
            <p:oleObj spid="_x0000_s13330" name="MS Org Chart" r:id="rId3" imgW="6093191" imgH="2224900" progId="">
              <p:embed followColorScheme="full"/>
            </p:oleObj>
          </a:graphicData>
        </a:graphic>
      </p:graphicFrame>
      <p:sp>
        <p:nvSpPr>
          <p:cNvPr id="30726" name="Rectangle 6"/>
          <p:cNvSpPr>
            <a:spLocks noChangeArrowheads="1"/>
          </p:cNvSpPr>
          <p:nvPr/>
        </p:nvSpPr>
        <p:spPr bwMode="auto">
          <a:xfrm>
            <a:off x="1371600" y="4038600"/>
            <a:ext cx="75438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075" tIns="46038" rIns="92075" bIns="46038" anchor="ctr"/>
          <a:lstStyle/>
          <a:p>
            <a:pPr algn="ctr"/>
            <a:r>
              <a:rPr lang="tr-TR" sz="3200">
                <a:solidFill>
                  <a:schemeClr val="tx2"/>
                </a:solidFill>
              </a:rPr>
              <a:t>Staff Organization Based on Customer</a:t>
            </a:r>
          </a:p>
        </p:txBody>
      </p:sp>
      <p:graphicFrame>
        <p:nvGraphicFramePr>
          <p:cNvPr id="30727" name="Object 7"/>
          <p:cNvGraphicFramePr>
            <a:graphicFrameLocks noChangeAspect="1"/>
          </p:cNvGraphicFramePr>
          <p:nvPr/>
        </p:nvGraphicFramePr>
        <p:xfrm>
          <a:off x="3200400" y="4724400"/>
          <a:ext cx="3962400" cy="1254125"/>
        </p:xfrm>
        <a:graphic>
          <a:graphicData uri="http://schemas.openxmlformats.org/presentationml/2006/ole">
            <p:oleObj spid="_x0000_s13331" name="MS Org Chart" r:id="rId4" imgW="2512088" imgH="793820" progId="">
              <p:embed followColorScheme="full"/>
            </p:oleObj>
          </a:graphicData>
        </a:graphic>
      </p:graphicFrame>
    </p:spTree>
    <p:extLst>
      <p:ext uri="{BB962C8B-B14F-4D97-AF65-F5344CB8AC3E}">
        <p14:creationId xmlns:p14="http://schemas.microsoft.com/office/powerpoint/2010/main" xmlns="" val="438583816"/>
      </p:ext>
    </p:extLst>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772" name="Object 4"/>
          <p:cNvGraphicFramePr>
            <a:graphicFrameLocks noChangeAspect="1"/>
          </p:cNvGraphicFramePr>
          <p:nvPr/>
        </p:nvGraphicFramePr>
        <p:xfrm>
          <a:off x="1371600" y="1143000"/>
          <a:ext cx="7543800" cy="2163763"/>
        </p:xfrm>
        <a:graphic>
          <a:graphicData uri="http://schemas.openxmlformats.org/presentationml/2006/ole">
            <p:oleObj spid="_x0000_s14354" name="MS Org Chart" r:id="rId3" imgW="2768409" imgH="792938" progId="">
              <p:embed followColorScheme="full"/>
            </p:oleObj>
          </a:graphicData>
        </a:graphic>
      </p:graphicFrame>
      <p:sp>
        <p:nvSpPr>
          <p:cNvPr id="32773" name="Rectangle 5"/>
          <p:cNvSpPr>
            <a:spLocks noChangeArrowheads="1"/>
          </p:cNvSpPr>
          <p:nvPr/>
        </p:nvSpPr>
        <p:spPr bwMode="auto">
          <a:xfrm>
            <a:off x="1524000" y="3505200"/>
            <a:ext cx="7543800"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2075" tIns="46038" rIns="92075" bIns="46038" anchor="ctr"/>
          <a:lstStyle/>
          <a:p>
            <a:pPr algn="ctr"/>
            <a:r>
              <a:rPr lang="tr-TR" sz="3200">
                <a:solidFill>
                  <a:schemeClr val="tx2"/>
                </a:solidFill>
              </a:rPr>
              <a:t>Staff Organization Based on Region</a:t>
            </a:r>
          </a:p>
        </p:txBody>
      </p:sp>
      <p:graphicFrame>
        <p:nvGraphicFramePr>
          <p:cNvPr id="32774" name="Object 6"/>
          <p:cNvGraphicFramePr>
            <a:graphicFrameLocks noChangeAspect="1"/>
          </p:cNvGraphicFramePr>
          <p:nvPr/>
        </p:nvGraphicFramePr>
        <p:xfrm>
          <a:off x="1524000" y="4016375"/>
          <a:ext cx="7543800" cy="2146300"/>
        </p:xfrm>
        <a:graphic>
          <a:graphicData uri="http://schemas.openxmlformats.org/presentationml/2006/ole">
            <p:oleObj spid="_x0000_s14355" name="MS Org Chart" r:id="rId4" imgW="2761488" imgH="790956" progId="">
              <p:embed followColorScheme="full"/>
            </p:oleObj>
          </a:graphicData>
        </a:graphic>
      </p:graphicFrame>
      <p:sp>
        <p:nvSpPr>
          <p:cNvPr id="32776" name="Rectangle 8"/>
          <p:cNvSpPr>
            <a:spLocks noGrp="1" noChangeArrowheads="1"/>
          </p:cNvSpPr>
          <p:nvPr>
            <p:ph type="title"/>
          </p:nvPr>
        </p:nvSpPr>
        <p:spPr>
          <a:xfrm>
            <a:off x="1371600" y="381000"/>
            <a:ext cx="7543800" cy="609600"/>
          </a:xfrm>
          <a:noFill/>
          <a:ln/>
        </p:spPr>
        <p:txBody>
          <a:bodyPr/>
          <a:lstStyle/>
          <a:p>
            <a:r>
              <a:rPr lang="tr-TR" sz="3200"/>
              <a:t>Staff Organization Based on Products</a:t>
            </a:r>
          </a:p>
        </p:txBody>
      </p:sp>
    </p:spTree>
    <p:extLst>
      <p:ext uri="{BB962C8B-B14F-4D97-AF65-F5344CB8AC3E}">
        <p14:creationId xmlns:p14="http://schemas.microsoft.com/office/powerpoint/2010/main" xmlns="" val="3300651609"/>
      </p:ext>
    </p:extLst>
  </p:cSld>
  <p:clrMapOvr>
    <a:masterClrMapping/>
  </p:clrMapOvr>
  <p:transition spd="med">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ayt Numarası Yer Tutucusu 5"/>
          <p:cNvSpPr>
            <a:spLocks noGrp="1"/>
          </p:cNvSpPr>
          <p:nvPr>
            <p:ph type="sldNum" sz="quarter" idx="4294967295"/>
          </p:nvPr>
        </p:nvSpPr>
        <p:spPr>
          <a:xfrm>
            <a:off x="7239000" y="6248400"/>
            <a:ext cx="1905000" cy="457200"/>
          </a:xfrm>
          <a:prstGeom prst="rect">
            <a:avLst/>
          </a:prstGeom>
        </p:spPr>
        <p:txBody>
          <a:bodyPr/>
          <a:lstStyle/>
          <a:p>
            <a:endParaRPr lang="tr-TR" dirty="0"/>
          </a:p>
        </p:txBody>
      </p:sp>
      <p:sp>
        <p:nvSpPr>
          <p:cNvPr id="33796" name="Rectangle 4"/>
          <p:cNvSpPr>
            <a:spLocks noGrp="1" noChangeArrowheads="1"/>
          </p:cNvSpPr>
          <p:nvPr>
            <p:ph type="title"/>
          </p:nvPr>
        </p:nvSpPr>
        <p:spPr>
          <a:xfrm>
            <a:off x="1371600" y="381000"/>
            <a:ext cx="7543800" cy="609600"/>
          </a:xfrm>
          <a:noFill/>
          <a:ln/>
        </p:spPr>
        <p:txBody>
          <a:bodyPr/>
          <a:lstStyle/>
          <a:p>
            <a:r>
              <a:rPr lang="tr-TR" sz="3200"/>
              <a:t>Matrix Organization</a:t>
            </a:r>
          </a:p>
        </p:txBody>
      </p:sp>
      <p:graphicFrame>
        <p:nvGraphicFramePr>
          <p:cNvPr id="33797" name="Object 5"/>
          <p:cNvGraphicFramePr>
            <a:graphicFrameLocks noChangeAspect="1"/>
          </p:cNvGraphicFramePr>
          <p:nvPr/>
        </p:nvGraphicFramePr>
        <p:xfrm>
          <a:off x="1768475" y="1401763"/>
          <a:ext cx="6823075" cy="1774825"/>
        </p:xfrm>
        <a:graphic>
          <a:graphicData uri="http://schemas.openxmlformats.org/presentationml/2006/ole">
            <p:oleObj spid="_x0000_s15370" name="MS Org Chart" r:id="rId3" imgW="2828134" imgH="740917" progId="">
              <p:embed followColorScheme="full"/>
            </p:oleObj>
          </a:graphicData>
        </a:graphic>
      </p:graphicFrame>
      <p:sp>
        <p:nvSpPr>
          <p:cNvPr id="33798" name="Line 6"/>
          <p:cNvSpPr>
            <a:spLocks noChangeShapeType="1"/>
          </p:cNvSpPr>
          <p:nvPr/>
        </p:nvSpPr>
        <p:spPr bwMode="auto">
          <a:xfrm>
            <a:off x="3048000" y="5105400"/>
            <a:ext cx="2057400" cy="0"/>
          </a:xfrm>
          <a:prstGeom prst="line">
            <a:avLst/>
          </a:prstGeom>
          <a:noFill/>
          <a:ln w="12700" cap="sq">
            <a:solidFill>
              <a:schemeClr val="tx1"/>
            </a:solidFill>
            <a:round/>
            <a:headEnd type="none" w="sm" len="sm"/>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799" name="Line 7"/>
          <p:cNvSpPr>
            <a:spLocks noChangeShapeType="1"/>
          </p:cNvSpPr>
          <p:nvPr/>
        </p:nvSpPr>
        <p:spPr bwMode="auto">
          <a:xfrm flipV="1">
            <a:off x="3048000" y="4038600"/>
            <a:ext cx="0" cy="1066800"/>
          </a:xfrm>
          <a:prstGeom prst="line">
            <a:avLst/>
          </a:prstGeom>
          <a:noFill/>
          <a:ln w="12700" cap="sq">
            <a:solidFill>
              <a:schemeClr val="tx1"/>
            </a:solidFill>
            <a:round/>
            <a:headEnd type="none" w="sm" len="sm"/>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0" name="Line 8"/>
          <p:cNvSpPr>
            <a:spLocks noChangeShapeType="1"/>
          </p:cNvSpPr>
          <p:nvPr/>
        </p:nvSpPr>
        <p:spPr bwMode="auto">
          <a:xfrm>
            <a:off x="3581400" y="2133600"/>
            <a:ext cx="0" cy="121920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2" name="Line 10"/>
          <p:cNvSpPr>
            <a:spLocks noChangeShapeType="1"/>
          </p:cNvSpPr>
          <p:nvPr/>
        </p:nvSpPr>
        <p:spPr bwMode="auto">
          <a:xfrm>
            <a:off x="5181600" y="2133600"/>
            <a:ext cx="0" cy="121920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3" name="Line 11"/>
          <p:cNvSpPr>
            <a:spLocks noChangeShapeType="1"/>
          </p:cNvSpPr>
          <p:nvPr/>
        </p:nvSpPr>
        <p:spPr bwMode="auto">
          <a:xfrm>
            <a:off x="6781800" y="2133600"/>
            <a:ext cx="0" cy="121920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4" name="Line 12"/>
          <p:cNvSpPr>
            <a:spLocks noChangeShapeType="1"/>
          </p:cNvSpPr>
          <p:nvPr/>
        </p:nvSpPr>
        <p:spPr bwMode="auto">
          <a:xfrm>
            <a:off x="8382000" y="2133600"/>
            <a:ext cx="0" cy="121920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5" name="Line 13"/>
          <p:cNvSpPr>
            <a:spLocks noChangeShapeType="1"/>
          </p:cNvSpPr>
          <p:nvPr/>
        </p:nvSpPr>
        <p:spPr bwMode="auto">
          <a:xfrm>
            <a:off x="2590800" y="2438400"/>
            <a:ext cx="6172200" cy="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6" name="Line 14"/>
          <p:cNvSpPr>
            <a:spLocks noChangeShapeType="1"/>
          </p:cNvSpPr>
          <p:nvPr/>
        </p:nvSpPr>
        <p:spPr bwMode="auto">
          <a:xfrm>
            <a:off x="2590800" y="2743200"/>
            <a:ext cx="6172200" cy="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7" name="Line 15"/>
          <p:cNvSpPr>
            <a:spLocks noChangeShapeType="1"/>
          </p:cNvSpPr>
          <p:nvPr/>
        </p:nvSpPr>
        <p:spPr bwMode="auto">
          <a:xfrm>
            <a:off x="2590800" y="3048000"/>
            <a:ext cx="6172200" cy="0"/>
          </a:xfrm>
          <a:prstGeom prst="line">
            <a:avLst/>
          </a:prstGeom>
          <a:noFill/>
          <a:ln w="12700" cap="sq">
            <a:solidFill>
              <a:schemeClr val="tx1"/>
            </a:solidFill>
            <a:round/>
            <a:headEnd type="none" w="sm" len="sm"/>
            <a:tailEnd type="triangl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8" name="Line 16"/>
          <p:cNvSpPr>
            <a:spLocks noChangeShapeType="1"/>
          </p:cNvSpPr>
          <p:nvPr/>
        </p:nvSpPr>
        <p:spPr bwMode="auto">
          <a:xfrm>
            <a:off x="1952625" y="1905000"/>
            <a:ext cx="0" cy="228600"/>
          </a:xfrm>
          <a:prstGeom prst="line">
            <a:avLst/>
          </a:prstGeom>
          <a:noFill/>
          <a:ln w="28575" cap="rnd">
            <a:solidFill>
              <a:schemeClr val="tx1"/>
            </a:solidFill>
            <a:prstDash val="sysDot"/>
            <a:round/>
            <a:headEnd type="none" w="sm" len="sm"/>
            <a:tailEnd type="none" w="sm" len="sm"/>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endParaRPr lang="tr-TR"/>
          </a:p>
        </p:txBody>
      </p:sp>
      <p:sp>
        <p:nvSpPr>
          <p:cNvPr id="33809" name="Text Box 17"/>
          <p:cNvSpPr txBox="1">
            <a:spLocks noChangeArrowheads="1"/>
          </p:cNvSpPr>
          <p:nvPr/>
        </p:nvSpPr>
        <p:spPr bwMode="auto">
          <a:xfrm>
            <a:off x="5089525" y="4991100"/>
            <a:ext cx="2133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tr-TR" sz="1800"/>
              <a:t>Project responsibility</a:t>
            </a:r>
          </a:p>
        </p:txBody>
      </p:sp>
      <p:sp>
        <p:nvSpPr>
          <p:cNvPr id="33810" name="Text Box 18"/>
          <p:cNvSpPr txBox="1">
            <a:spLocks noChangeArrowheads="1"/>
          </p:cNvSpPr>
          <p:nvPr/>
        </p:nvSpPr>
        <p:spPr bwMode="auto">
          <a:xfrm>
            <a:off x="3108325" y="3924300"/>
            <a:ext cx="2463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cap="sq">
                <a:solidFill>
                  <a:schemeClr val="tx1"/>
                </a:solidFill>
                <a:miter lim="800000"/>
                <a:headEnd type="none" w="sm" len="sm"/>
                <a:tailEnd type="none" w="sm" len="sm"/>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p>
            <a:r>
              <a:rPr lang="tr-TR" sz="1800"/>
              <a:t>Functional responsibility</a:t>
            </a:r>
          </a:p>
        </p:txBody>
      </p:sp>
    </p:spTree>
    <p:extLst>
      <p:ext uri="{BB962C8B-B14F-4D97-AF65-F5344CB8AC3E}">
        <p14:creationId xmlns:p14="http://schemas.microsoft.com/office/powerpoint/2010/main" xmlns="" val="2595078266"/>
      </p:ext>
    </p:extLst>
  </p:cSld>
  <p:clrMapOvr>
    <a:masterClrMapping/>
  </p:clrMapOvr>
  <p:transition spd="med">
    <p:wipe dir="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AKE-OFF DISPLAYTYPE" val="0"/>
</p:tagLst>
</file>

<file path=ppt/theme/theme1.xml><?xml version="1.0" encoding="utf-8"?>
<a:theme xmlns:a="http://schemas.openxmlformats.org/drawingml/2006/main" name="1_Standarddesign">
  <a:themeElements>
    <a:clrScheme name="1_Standarddesign 1">
      <a:dk1>
        <a:srgbClr val="000000"/>
      </a:dk1>
      <a:lt1>
        <a:srgbClr val="FFFFFF"/>
      </a:lt1>
      <a:dk2>
        <a:srgbClr val="494949"/>
      </a:dk2>
      <a:lt2>
        <a:srgbClr val="3E7EA6"/>
      </a:lt2>
      <a:accent1>
        <a:srgbClr val="6E6E6E"/>
      </a:accent1>
      <a:accent2>
        <a:srgbClr val="9B9B9B"/>
      </a:accent2>
      <a:accent3>
        <a:srgbClr val="FFFFFF"/>
      </a:accent3>
      <a:accent4>
        <a:srgbClr val="000000"/>
      </a:accent4>
      <a:accent5>
        <a:srgbClr val="BABABA"/>
      </a:accent5>
      <a:accent6>
        <a:srgbClr val="8C8C8C"/>
      </a:accent6>
      <a:hlink>
        <a:srgbClr val="C1C1C1"/>
      </a:hlink>
      <a:folHlink>
        <a:srgbClr val="E6E6E6"/>
      </a:folHlink>
    </a:clrScheme>
    <a:fontScheme name="1_Standarddesign">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e-DE" sz="1800" b="0" i="0" u="none" strike="noStrike" cap="none" normalizeH="0" baseline="0" smtClean="0">
            <a:ln>
              <a:noFill/>
            </a:ln>
            <a:solidFill>
              <a:schemeClr val="tx1"/>
            </a:solidFill>
            <a:effectLst/>
            <a:latin typeface="Arial" charset="0"/>
          </a:defRPr>
        </a:defPPr>
      </a:lstStyle>
    </a:lnDef>
  </a:objectDefaults>
  <a:extraClrSchemeLst>
    <a:extraClrScheme>
      <a:clrScheme name="1_Standarddesign 1">
        <a:dk1>
          <a:srgbClr val="000000"/>
        </a:dk1>
        <a:lt1>
          <a:srgbClr val="FFFFFF"/>
        </a:lt1>
        <a:dk2>
          <a:srgbClr val="494949"/>
        </a:dk2>
        <a:lt2>
          <a:srgbClr val="3E7EA6"/>
        </a:lt2>
        <a:accent1>
          <a:srgbClr val="6E6E6E"/>
        </a:accent1>
        <a:accent2>
          <a:srgbClr val="9B9B9B"/>
        </a:accent2>
        <a:accent3>
          <a:srgbClr val="FFFFFF"/>
        </a:accent3>
        <a:accent4>
          <a:srgbClr val="000000"/>
        </a:accent4>
        <a:accent5>
          <a:srgbClr val="BABABA"/>
        </a:accent5>
        <a:accent6>
          <a:srgbClr val="8C8C8C"/>
        </a:accent6>
        <a:hlink>
          <a:srgbClr val="C1C1C1"/>
        </a:hlink>
        <a:folHlink>
          <a:srgbClr val="E6E6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544</TotalTime>
  <Words>291</Words>
  <Application>Microsoft Office PowerPoint</Application>
  <PresentationFormat>Ekran Gösterisi (4:3)</PresentationFormat>
  <Paragraphs>44</Paragraphs>
  <Slides>9</Slides>
  <Notes>3</Notes>
  <HiddenSlides>0</HiddenSlides>
  <MMClips>0</MMClips>
  <ScaleCrop>false</ScaleCrop>
  <HeadingPairs>
    <vt:vector size="6" baseType="variant">
      <vt:variant>
        <vt:lpstr>Tema</vt:lpstr>
      </vt:variant>
      <vt:variant>
        <vt:i4>1</vt:i4>
      </vt:variant>
      <vt:variant>
        <vt:lpstr>Katıştırılmış OLE Hizmet Programları</vt:lpstr>
      </vt:variant>
      <vt:variant>
        <vt:i4>2</vt:i4>
      </vt:variant>
      <vt:variant>
        <vt:lpstr>Slayt Başlıkları</vt:lpstr>
      </vt:variant>
      <vt:variant>
        <vt:i4>9</vt:i4>
      </vt:variant>
    </vt:vector>
  </HeadingPairs>
  <TitlesOfParts>
    <vt:vector size="12" baseType="lpstr">
      <vt:lpstr>1_Standarddesign</vt:lpstr>
      <vt:lpstr>MS Org Chart</vt:lpstr>
      <vt:lpstr>MS Kur Şema</vt:lpstr>
      <vt:lpstr>FE 322 FOOD PRODUCTION MANAGEMENT</vt:lpstr>
      <vt:lpstr>Slayt 2</vt:lpstr>
      <vt:lpstr>Slayt 3</vt:lpstr>
      <vt:lpstr>The Line and Staff Organization</vt:lpstr>
      <vt:lpstr>Slayt 5</vt:lpstr>
      <vt:lpstr>Types of Staff Departments</vt:lpstr>
      <vt:lpstr>Functional Staff Organization</vt:lpstr>
      <vt:lpstr>Staff Organization Based on Products</vt:lpstr>
      <vt:lpstr>Matrix Organization</vt:lpstr>
    </vt:vector>
  </TitlesOfParts>
  <Company>PresentationPoint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Metal Silver</dc:title>
  <dc:creator>PresentationPoint</dc:creator>
  <cp:lastModifiedBy>burcu1</cp:lastModifiedBy>
  <cp:revision>561</cp:revision>
  <cp:lastPrinted>2005-03-15T07:48:11Z</cp:lastPrinted>
  <dcterms:created xsi:type="dcterms:W3CDTF">2004-11-16T16:03:16Z</dcterms:created>
  <dcterms:modified xsi:type="dcterms:W3CDTF">2026-01-12T12:45:02Z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PPL_Language">
    <vt:i4>1031</vt:i4>
  </property>
</Properties>
</file>