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766" r:id="rId3"/>
    <p:sldId id="767" r:id="rId4"/>
    <p:sldId id="632" r:id="rId5"/>
    <p:sldId id="631" r:id="rId6"/>
    <p:sldId id="633" r:id="rId7"/>
    <p:sldId id="634" r:id="rId8"/>
    <p:sldId id="640" r:id="rId9"/>
    <p:sldId id="541" r:id="rId10"/>
    <p:sldId id="542" r:id="rId11"/>
    <p:sldId id="310" r:id="rId12"/>
    <p:sldId id="817" r:id="rId13"/>
    <p:sldId id="775" r:id="rId14"/>
    <p:sldId id="776" r:id="rId15"/>
    <p:sldId id="284" r:id="rId16"/>
    <p:sldId id="306" r:id="rId17"/>
    <p:sldId id="768" r:id="rId18"/>
    <p:sldId id="290" r:id="rId19"/>
    <p:sldId id="818" r:id="rId20"/>
    <p:sldId id="291" r:id="rId21"/>
    <p:sldId id="823" r:id="rId22"/>
    <p:sldId id="824" r:id="rId23"/>
    <p:sldId id="333" r:id="rId24"/>
    <p:sldId id="334" r:id="rId25"/>
    <p:sldId id="335" r:id="rId26"/>
    <p:sldId id="336" r:id="rId27"/>
    <p:sldId id="337" r:id="rId28"/>
    <p:sldId id="338" r:id="rId29"/>
    <p:sldId id="339" r:id="rId30"/>
    <p:sldId id="342" r:id="rId31"/>
    <p:sldId id="343" r:id="rId32"/>
    <p:sldId id="34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287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22393-1F4D-4679-825D-E712F0ECAAE1}" v="1412" dt="2023-10-26T15:12:29.42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7"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Furkan Doğan" userId="6dda69a5aca78dc8" providerId="LiveId" clId="{F6D22393-1F4D-4679-825D-E712F0ECAAE1}"/>
    <pc:docChg chg="undo custSel addSld delSld modSld">
      <pc:chgData name="N. Furkan Doğan" userId="6dda69a5aca78dc8" providerId="LiveId" clId="{F6D22393-1F4D-4679-825D-E712F0ECAAE1}" dt="2023-10-26T15:12:29.426" v="2583"/>
      <pc:docMkLst>
        <pc:docMk/>
      </pc:docMkLst>
      <pc:sldChg chg="addSp delSp modSp mod">
        <pc:chgData name="N. Furkan Doğan" userId="6dda69a5aca78dc8" providerId="LiveId" clId="{F6D22393-1F4D-4679-825D-E712F0ECAAE1}" dt="2023-10-04T15:37:14.098" v="2580"/>
        <pc:sldMkLst>
          <pc:docMk/>
          <pc:sldMk cId="1770575822" sldId="256"/>
        </pc:sldMkLst>
        <pc:spChg chg="del">
          <ac:chgData name="N. Furkan Doğan" userId="6dda69a5aca78dc8" providerId="LiveId" clId="{F6D22393-1F4D-4679-825D-E712F0ECAAE1}" dt="2022-09-24T17:55:06.785" v="1" actId="478"/>
          <ac:spMkLst>
            <pc:docMk/>
            <pc:sldMk cId="1770575822" sldId="256"/>
            <ac:spMk id="3" creationId="{00000000-0000-0000-0000-000000000000}"/>
          </ac:spMkLst>
        </pc:spChg>
        <pc:spChg chg="add mod">
          <ac:chgData name="N. Furkan Doğan" userId="6dda69a5aca78dc8" providerId="LiveId" clId="{F6D22393-1F4D-4679-825D-E712F0ECAAE1}" dt="2022-09-26T10:17:10.540" v="1981" actId="1076"/>
          <ac:spMkLst>
            <pc:docMk/>
            <pc:sldMk cId="1770575822" sldId="256"/>
            <ac:spMk id="7" creationId="{28ADFD02-7A12-AB3C-0DC2-AF6071269855}"/>
          </ac:spMkLst>
        </pc:spChg>
        <pc:spChg chg="add mod">
          <ac:chgData name="N. Furkan Doğan" userId="6dda69a5aca78dc8" providerId="LiveId" clId="{F6D22393-1F4D-4679-825D-E712F0ECAAE1}" dt="2023-10-04T15:37:14.098" v="2580"/>
          <ac:spMkLst>
            <pc:docMk/>
            <pc:sldMk cId="1770575822" sldId="256"/>
            <ac:spMk id="12" creationId="{FE5E0DE3-AD73-4D5C-1B50-C6C353180127}"/>
          </ac:spMkLst>
        </pc:spChg>
        <pc:picChg chg="add del mod">
          <ac:chgData name="N. Furkan Doğan" userId="6dda69a5aca78dc8" providerId="LiveId" clId="{F6D22393-1F4D-4679-825D-E712F0ECAAE1}" dt="2022-09-29T06:38:47.034" v="2408" actId="21"/>
          <ac:picMkLst>
            <pc:docMk/>
            <pc:sldMk cId="1770575822" sldId="256"/>
            <ac:picMk id="5" creationId="{5E3D7553-4888-0204-2F7E-C2BD368ABFCB}"/>
          </ac:picMkLst>
        </pc:picChg>
        <pc:picChg chg="add del mod">
          <ac:chgData name="N. Furkan Doğan" userId="6dda69a5aca78dc8" providerId="LiveId" clId="{F6D22393-1F4D-4679-825D-E712F0ECAAE1}" dt="2022-09-29T06:38:47.034" v="2408" actId="21"/>
          <ac:picMkLst>
            <pc:docMk/>
            <pc:sldMk cId="1770575822" sldId="256"/>
            <ac:picMk id="9" creationId="{1B475CED-AE58-434D-A980-A1EB03689B29}"/>
          </ac:picMkLst>
        </pc:picChg>
        <pc:picChg chg="add del mod">
          <ac:chgData name="N. Furkan Doğan" userId="6dda69a5aca78dc8" providerId="LiveId" clId="{F6D22393-1F4D-4679-825D-E712F0ECAAE1}" dt="2022-09-29T06:38:47.034" v="2408" actId="21"/>
          <ac:picMkLst>
            <pc:docMk/>
            <pc:sldMk cId="1770575822" sldId="256"/>
            <ac:picMk id="11" creationId="{594EC5E6-EFB0-5336-74AF-EF83D2C7A191}"/>
          </ac:picMkLst>
        </pc:picChg>
      </pc:sldChg>
      <pc:sldChg chg="del">
        <pc:chgData name="N. Furkan Doğan" userId="6dda69a5aca78dc8" providerId="LiveId" clId="{F6D22393-1F4D-4679-825D-E712F0ECAAE1}" dt="2022-09-24T20:21:36.804" v="1585" actId="47"/>
        <pc:sldMkLst>
          <pc:docMk/>
          <pc:sldMk cId="1447584443" sldId="262"/>
        </pc:sldMkLst>
      </pc:sldChg>
      <pc:sldChg chg="modSp add del">
        <pc:chgData name="N. Furkan Doğan" userId="6dda69a5aca78dc8" providerId="LiveId" clId="{F6D22393-1F4D-4679-825D-E712F0ECAAE1}" dt="2022-09-24T20:21:36.804" v="1585" actId="47"/>
        <pc:sldMkLst>
          <pc:docMk/>
          <pc:sldMk cId="2443474245" sldId="272"/>
        </pc:sldMkLst>
        <pc:spChg chg="mod">
          <ac:chgData name="N. Furkan Doğan" userId="6dda69a5aca78dc8" providerId="LiveId" clId="{F6D22393-1F4D-4679-825D-E712F0ECAAE1}" dt="2022-09-24T17:56:11.435" v="24"/>
          <ac:spMkLst>
            <pc:docMk/>
            <pc:sldMk cId="2443474245" sldId="272"/>
            <ac:spMk id="5" creationId="{00000000-0000-0000-0000-000000000000}"/>
          </ac:spMkLst>
        </pc:spChg>
        <pc:spChg chg="mod">
          <ac:chgData name="N. Furkan Doğan" userId="6dda69a5aca78dc8" providerId="LiveId" clId="{F6D22393-1F4D-4679-825D-E712F0ECAAE1}" dt="2022-09-24T17:56:31.690" v="25"/>
          <ac:spMkLst>
            <pc:docMk/>
            <pc:sldMk cId="2443474245" sldId="272"/>
            <ac:spMk id="14" creationId="{00000000-0000-0000-0000-000000000000}"/>
          </ac:spMkLst>
        </pc:spChg>
        <pc:spChg chg="mod">
          <ac:chgData name="N. Furkan Doğan" userId="6dda69a5aca78dc8" providerId="LiveId" clId="{F6D22393-1F4D-4679-825D-E712F0ECAAE1}" dt="2022-09-24T18:41:15.328" v="755"/>
          <ac:spMkLst>
            <pc:docMk/>
            <pc:sldMk cId="2443474245" sldId="272"/>
            <ac:spMk id="36" creationId="{00000000-0000-0000-0000-000000000000}"/>
          </ac:spMkLst>
        </pc:spChg>
      </pc:sldChg>
      <pc:sldChg chg="modSp add del">
        <pc:chgData name="N. Furkan Doğan" userId="6dda69a5aca78dc8" providerId="LiveId" clId="{F6D22393-1F4D-4679-825D-E712F0ECAAE1}" dt="2022-09-24T20:21:36.804" v="1585" actId="47"/>
        <pc:sldMkLst>
          <pc:docMk/>
          <pc:sldMk cId="1768319285" sldId="277"/>
        </pc:sldMkLst>
        <pc:spChg chg="mod">
          <ac:chgData name="N. Furkan Doğan" userId="6dda69a5aca78dc8" providerId="LiveId" clId="{F6D22393-1F4D-4679-825D-E712F0ECAAE1}" dt="2022-09-24T17:56:11.435" v="24"/>
          <ac:spMkLst>
            <pc:docMk/>
            <pc:sldMk cId="1768319285" sldId="277"/>
            <ac:spMk id="10" creationId="{00000000-0000-0000-0000-000000000000}"/>
          </ac:spMkLst>
        </pc:spChg>
        <pc:spChg chg="mod">
          <ac:chgData name="N. Furkan Doğan" userId="6dda69a5aca78dc8" providerId="LiveId" clId="{F6D22393-1F4D-4679-825D-E712F0ECAAE1}" dt="2022-09-24T17:56:31.690" v="25"/>
          <ac:spMkLst>
            <pc:docMk/>
            <pc:sldMk cId="1768319285" sldId="277"/>
            <ac:spMk id="13" creationId="{00000000-0000-0000-0000-000000000000}"/>
          </ac:spMkLst>
        </pc:spChg>
        <pc:spChg chg="mod">
          <ac:chgData name="N. Furkan Doğan" userId="6dda69a5aca78dc8" providerId="LiveId" clId="{F6D22393-1F4D-4679-825D-E712F0ECAAE1}" dt="2022-09-24T18:41:15.328" v="755"/>
          <ac:spMkLst>
            <pc:docMk/>
            <pc:sldMk cId="1768319285" sldId="277"/>
            <ac:spMk id="23" creationId="{00000000-0000-0000-0000-000000000000}"/>
          </ac:spMkLst>
        </pc:spChg>
      </pc:sldChg>
      <pc:sldChg chg="addSp modSp add mod modAnim">
        <pc:chgData name="N. Furkan Doğan" userId="6dda69a5aca78dc8" providerId="LiveId" clId="{F6D22393-1F4D-4679-825D-E712F0ECAAE1}" dt="2023-10-04T06:32:15.076" v="2475" actId="403"/>
        <pc:sldMkLst>
          <pc:docMk/>
          <pc:sldMk cId="847153292" sldId="284"/>
        </pc:sldMkLst>
        <pc:spChg chg="mod">
          <ac:chgData name="N. Furkan Doğan" userId="6dda69a5aca78dc8" providerId="LiveId" clId="{F6D22393-1F4D-4679-825D-E712F0ECAAE1}" dt="2023-10-04T06:32:05.500" v="2471" actId="403"/>
          <ac:spMkLst>
            <pc:docMk/>
            <pc:sldMk cId="847153292" sldId="284"/>
            <ac:spMk id="3" creationId="{00000000-0000-0000-0000-000000000000}"/>
          </ac:spMkLst>
        </pc:spChg>
        <pc:spChg chg="mod">
          <ac:chgData name="N. Furkan Doğan" userId="6dda69a5aca78dc8" providerId="LiveId" clId="{F6D22393-1F4D-4679-825D-E712F0ECAAE1}" dt="2023-10-04T06:23:14.901" v="2409"/>
          <ac:spMkLst>
            <pc:docMk/>
            <pc:sldMk cId="847153292" sldId="284"/>
            <ac:spMk id="4" creationId="{00000000-0000-0000-0000-000000000000}"/>
          </ac:spMkLst>
        </pc:spChg>
        <pc:spChg chg="mod">
          <ac:chgData name="N. Furkan Doğan" userId="6dda69a5aca78dc8" providerId="LiveId" clId="{F6D22393-1F4D-4679-825D-E712F0ECAAE1}" dt="2023-10-04T06:23:14.901" v="2409"/>
          <ac:spMkLst>
            <pc:docMk/>
            <pc:sldMk cId="847153292" sldId="284"/>
            <ac:spMk id="5" creationId="{00000000-0000-0000-0000-000000000000}"/>
          </ac:spMkLst>
        </pc:spChg>
        <pc:spChg chg="mod">
          <ac:chgData name="N. Furkan Doğan" userId="6dda69a5aca78dc8" providerId="LiveId" clId="{F6D22393-1F4D-4679-825D-E712F0ECAAE1}" dt="2023-10-04T06:23:14.901" v="2409"/>
          <ac:spMkLst>
            <pc:docMk/>
            <pc:sldMk cId="847153292" sldId="284"/>
            <ac:spMk id="7" creationId="{00000000-0000-0000-0000-000000000000}"/>
          </ac:spMkLst>
        </pc:spChg>
        <pc:spChg chg="add mod">
          <ac:chgData name="N. Furkan Doğan" userId="6dda69a5aca78dc8" providerId="LiveId" clId="{F6D22393-1F4D-4679-825D-E712F0ECAAE1}" dt="2023-10-04T06:32:08.904" v="2472" actId="403"/>
          <ac:spMkLst>
            <pc:docMk/>
            <pc:sldMk cId="847153292" sldId="284"/>
            <ac:spMk id="8" creationId="{D3166C5E-1054-4179-17FA-D9E292FE6156}"/>
          </ac:spMkLst>
        </pc:spChg>
        <pc:spChg chg="add mod">
          <ac:chgData name="N. Furkan Doğan" userId="6dda69a5aca78dc8" providerId="LiveId" clId="{F6D22393-1F4D-4679-825D-E712F0ECAAE1}" dt="2023-10-04T06:32:15.076" v="2475" actId="403"/>
          <ac:spMkLst>
            <pc:docMk/>
            <pc:sldMk cId="847153292" sldId="284"/>
            <ac:spMk id="9" creationId="{863BB031-6905-0404-C818-575C4D9BA318}"/>
          </ac:spMkLst>
        </pc:spChg>
        <pc:spChg chg="mod">
          <ac:chgData name="N. Furkan Doğan" userId="6dda69a5aca78dc8" providerId="LiveId" clId="{F6D22393-1F4D-4679-825D-E712F0ECAAE1}" dt="2022-09-24T18:41:15.328" v="755"/>
          <ac:spMkLst>
            <pc:docMk/>
            <pc:sldMk cId="847153292" sldId="284"/>
            <ac:spMk id="10" creationId="{00000000-0000-0000-0000-000000000000}"/>
          </ac:spMkLst>
        </pc:spChg>
        <pc:spChg chg="add mod">
          <ac:chgData name="N. Furkan Doğan" userId="6dda69a5aca78dc8" providerId="LiveId" clId="{F6D22393-1F4D-4679-825D-E712F0ECAAE1}" dt="2023-10-04T06:32:15.076" v="2475" actId="403"/>
          <ac:spMkLst>
            <pc:docMk/>
            <pc:sldMk cId="847153292" sldId="284"/>
            <ac:spMk id="11" creationId="{D57FEBA3-F745-7B0C-D831-CA65F759CC30}"/>
          </ac:spMkLst>
        </pc:spChg>
        <pc:spChg chg="mod">
          <ac:chgData name="N. Furkan Doğan" userId="6dda69a5aca78dc8" providerId="LiveId" clId="{F6D22393-1F4D-4679-825D-E712F0ECAAE1}" dt="2023-10-04T06:32:10.904" v="2473" actId="403"/>
          <ac:spMkLst>
            <pc:docMk/>
            <pc:sldMk cId="847153292" sldId="284"/>
            <ac:spMk id="9218" creationId="{00000000-0000-0000-0000-000000000000}"/>
          </ac:spMkLst>
        </pc:spChg>
      </pc:sldChg>
      <pc:sldChg chg="modSp add del">
        <pc:chgData name="N. Furkan Doğan" userId="6dda69a5aca78dc8" providerId="LiveId" clId="{F6D22393-1F4D-4679-825D-E712F0ECAAE1}" dt="2022-09-24T20:21:36.804" v="1585" actId="47"/>
        <pc:sldMkLst>
          <pc:docMk/>
          <pc:sldMk cId="2646762175" sldId="286"/>
        </pc:sldMkLst>
        <pc:spChg chg="mod">
          <ac:chgData name="N. Furkan Doğan" userId="6dda69a5aca78dc8" providerId="LiveId" clId="{F6D22393-1F4D-4679-825D-E712F0ECAAE1}" dt="2022-09-24T17:56:11.435" v="24"/>
          <ac:spMkLst>
            <pc:docMk/>
            <pc:sldMk cId="2646762175" sldId="286"/>
            <ac:spMk id="7" creationId="{00000000-0000-0000-0000-000000000000}"/>
          </ac:spMkLst>
        </pc:spChg>
        <pc:spChg chg="mod">
          <ac:chgData name="N. Furkan Doğan" userId="6dda69a5aca78dc8" providerId="LiveId" clId="{F6D22393-1F4D-4679-825D-E712F0ECAAE1}" dt="2022-09-24T17:56:31.690" v="25"/>
          <ac:spMkLst>
            <pc:docMk/>
            <pc:sldMk cId="2646762175" sldId="286"/>
            <ac:spMk id="10" creationId="{00000000-0000-0000-0000-000000000000}"/>
          </ac:spMkLst>
        </pc:spChg>
        <pc:spChg chg="mod">
          <ac:chgData name="N. Furkan Doğan" userId="6dda69a5aca78dc8" providerId="LiveId" clId="{F6D22393-1F4D-4679-825D-E712F0ECAAE1}" dt="2022-09-24T18:41:15.328" v="755"/>
          <ac:spMkLst>
            <pc:docMk/>
            <pc:sldMk cId="2646762175" sldId="286"/>
            <ac:spMk id="14" creationId="{00000000-0000-0000-0000-000000000000}"/>
          </ac:spMkLst>
        </pc:spChg>
      </pc:sldChg>
      <pc:sldChg chg="addSp delSp modSp add mod delAnim modAnim">
        <pc:chgData name="N. Furkan Doğan" userId="6dda69a5aca78dc8" providerId="LiveId" clId="{F6D22393-1F4D-4679-825D-E712F0ECAAE1}" dt="2023-10-04T06:34:30.999" v="2508" actId="14100"/>
        <pc:sldMkLst>
          <pc:docMk/>
          <pc:sldMk cId="2913361227" sldId="290"/>
        </pc:sldMkLst>
        <pc:spChg chg="mod">
          <ac:chgData name="N. Furkan Doğan" userId="6dda69a5aca78dc8" providerId="LiveId" clId="{F6D22393-1F4D-4679-825D-E712F0ECAAE1}" dt="2023-10-04T06:33:48.576" v="2499" actId="255"/>
          <ac:spMkLst>
            <pc:docMk/>
            <pc:sldMk cId="2913361227" sldId="290"/>
            <ac:spMk id="2" creationId="{00000000-0000-0000-0000-000000000000}"/>
          </ac:spMkLst>
        </pc:spChg>
        <pc:spChg chg="mod">
          <ac:chgData name="N. Furkan Doğan" userId="6dda69a5aca78dc8" providerId="LiveId" clId="{F6D22393-1F4D-4679-825D-E712F0ECAAE1}" dt="2023-10-04T06:33:48.576" v="2499" actId="255"/>
          <ac:spMkLst>
            <pc:docMk/>
            <pc:sldMk cId="2913361227" sldId="290"/>
            <ac:spMk id="4" creationId="{00000000-0000-0000-0000-000000000000}"/>
          </ac:spMkLst>
        </pc:spChg>
        <pc:spChg chg="mod">
          <ac:chgData name="N. Furkan Doğan" userId="6dda69a5aca78dc8" providerId="LiveId" clId="{F6D22393-1F4D-4679-825D-E712F0ECAAE1}" dt="2023-10-04T06:33:48.576" v="2499" actId="255"/>
          <ac:spMkLst>
            <pc:docMk/>
            <pc:sldMk cId="2913361227" sldId="290"/>
            <ac:spMk id="5" creationId="{00000000-0000-0000-0000-000000000000}"/>
          </ac:spMkLst>
        </pc:spChg>
        <pc:spChg chg="mod">
          <ac:chgData name="N. Furkan Doğan" userId="6dda69a5aca78dc8" providerId="LiveId" clId="{F6D22393-1F4D-4679-825D-E712F0ECAAE1}" dt="2023-10-04T06:34:30.999" v="2508" actId="14100"/>
          <ac:spMkLst>
            <pc:docMk/>
            <pc:sldMk cId="2913361227" sldId="290"/>
            <ac:spMk id="8" creationId="{00000000-0000-0000-0000-000000000000}"/>
          </ac:spMkLst>
        </pc:spChg>
        <pc:spChg chg="mod">
          <ac:chgData name="N. Furkan Doğan" userId="6dda69a5aca78dc8" providerId="LiveId" clId="{F6D22393-1F4D-4679-825D-E712F0ECAAE1}" dt="2023-10-04T06:34:27.858" v="2506" actId="14100"/>
          <ac:spMkLst>
            <pc:docMk/>
            <pc:sldMk cId="2913361227" sldId="290"/>
            <ac:spMk id="9" creationId="{00000000-0000-0000-0000-000000000000}"/>
          </ac:spMkLst>
        </pc:spChg>
        <pc:spChg chg="mod">
          <ac:chgData name="N. Furkan Doğan" userId="6dda69a5aca78dc8" providerId="LiveId" clId="{F6D22393-1F4D-4679-825D-E712F0ECAAE1}" dt="2022-09-27T07:08:47.550" v="2196"/>
          <ac:spMkLst>
            <pc:docMk/>
            <pc:sldMk cId="2913361227" sldId="290"/>
            <ac:spMk id="10" creationId="{1B319E8B-F776-E156-D8A2-8132A7A317A6}"/>
          </ac:spMkLst>
        </pc:spChg>
        <pc:spChg chg="del mod">
          <ac:chgData name="N. Furkan Doğan" userId="6dda69a5aca78dc8" providerId="LiveId" clId="{F6D22393-1F4D-4679-825D-E712F0ECAAE1}" dt="2022-09-27T07:09:34.872" v="2205" actId="478"/>
          <ac:spMkLst>
            <pc:docMk/>
            <pc:sldMk cId="2913361227" sldId="290"/>
            <ac:spMk id="11" creationId="{00000000-0000-0000-0000-000000000000}"/>
          </ac:spMkLst>
        </pc:spChg>
        <pc:spChg chg="mod">
          <ac:chgData name="N. Furkan Doğan" userId="6dda69a5aca78dc8" providerId="LiveId" clId="{F6D22393-1F4D-4679-825D-E712F0ECAAE1}" dt="2022-09-27T07:08:47.550" v="2196"/>
          <ac:spMkLst>
            <pc:docMk/>
            <pc:sldMk cId="2913361227" sldId="290"/>
            <ac:spMk id="14" creationId="{9B77E60B-7F10-AD62-7E54-9DA998628C23}"/>
          </ac:spMkLst>
        </pc:spChg>
        <pc:spChg chg="add del mod">
          <ac:chgData name="N. Furkan Doğan" userId="6dda69a5aca78dc8" providerId="LiveId" clId="{F6D22393-1F4D-4679-825D-E712F0ECAAE1}" dt="2022-09-27T07:08:52.454" v="2197"/>
          <ac:spMkLst>
            <pc:docMk/>
            <pc:sldMk cId="2913361227" sldId="290"/>
            <ac:spMk id="16" creationId="{94509C4F-82E2-C0F4-DB94-952A8F0634BE}"/>
          </ac:spMkLst>
        </pc:spChg>
        <pc:spChg chg="mod">
          <ac:chgData name="N. Furkan Doğan" userId="6dda69a5aca78dc8" providerId="LiveId" clId="{F6D22393-1F4D-4679-825D-E712F0ECAAE1}" dt="2022-09-27T07:08:47.550" v="2196"/>
          <ac:spMkLst>
            <pc:docMk/>
            <pc:sldMk cId="2913361227" sldId="290"/>
            <ac:spMk id="26" creationId="{4B168D59-AC63-24EE-E016-477FA8466B13}"/>
          </ac:spMkLst>
        </pc:spChg>
        <pc:spChg chg="mod">
          <ac:chgData name="N. Furkan Doğan" userId="6dda69a5aca78dc8" providerId="LiveId" clId="{F6D22393-1F4D-4679-825D-E712F0ECAAE1}" dt="2022-09-27T07:08:47.550" v="2196"/>
          <ac:spMkLst>
            <pc:docMk/>
            <pc:sldMk cId="2913361227" sldId="290"/>
            <ac:spMk id="28" creationId="{2F89705E-8DF9-070B-8114-A465361AB55E}"/>
          </ac:spMkLst>
        </pc:spChg>
        <pc:spChg chg="mod">
          <ac:chgData name="N. Furkan Doğan" userId="6dda69a5aca78dc8" providerId="LiveId" clId="{F6D22393-1F4D-4679-825D-E712F0ECAAE1}" dt="2022-09-27T07:08:47.550" v="2196"/>
          <ac:spMkLst>
            <pc:docMk/>
            <pc:sldMk cId="2913361227" sldId="290"/>
            <ac:spMk id="29" creationId="{12B3CDC5-F112-2CAD-CDBE-97E6153046EF}"/>
          </ac:spMkLst>
        </pc:spChg>
        <pc:spChg chg="add del mod">
          <ac:chgData name="N. Furkan Doğan" userId="6dda69a5aca78dc8" providerId="LiveId" clId="{F6D22393-1F4D-4679-825D-E712F0ECAAE1}" dt="2022-09-27T07:08:52.454" v="2197"/>
          <ac:spMkLst>
            <pc:docMk/>
            <pc:sldMk cId="2913361227" sldId="290"/>
            <ac:spMk id="30" creationId="{6E85880D-C3DC-5292-2EC9-054B8EFC6CA8}"/>
          </ac:spMkLst>
        </pc:spChg>
        <pc:spChg chg="mod">
          <ac:chgData name="N. Furkan Doğan" userId="6dda69a5aca78dc8" providerId="LiveId" clId="{F6D22393-1F4D-4679-825D-E712F0ECAAE1}" dt="2022-09-24T19:21:21.850" v="1226" actId="255"/>
          <ac:spMkLst>
            <pc:docMk/>
            <pc:sldMk cId="2913361227" sldId="290"/>
            <ac:spMk id="35" creationId="{00000000-0000-0000-0000-000000000000}"/>
          </ac:spMkLst>
        </pc:spChg>
        <pc:spChg chg="mod">
          <ac:chgData name="N. Furkan Doğan" userId="6dda69a5aca78dc8" providerId="LiveId" clId="{F6D22393-1F4D-4679-825D-E712F0ECAAE1}" dt="2022-09-27T07:09:47.292" v="2206"/>
          <ac:spMkLst>
            <pc:docMk/>
            <pc:sldMk cId="2913361227" sldId="290"/>
            <ac:spMk id="39" creationId="{2DF51F67-0826-B399-004E-332FDB437D82}"/>
          </ac:spMkLst>
        </pc:spChg>
        <pc:spChg chg="add del mod">
          <ac:chgData name="N. Furkan Doğan" userId="6dda69a5aca78dc8" providerId="LiveId" clId="{F6D22393-1F4D-4679-825D-E712F0ECAAE1}" dt="2022-09-27T07:09:50.774" v="2207"/>
          <ac:spMkLst>
            <pc:docMk/>
            <pc:sldMk cId="2913361227" sldId="290"/>
            <ac:spMk id="40" creationId="{D842ECC1-95BB-56D4-E22E-2FA60546DC8A}"/>
          </ac:spMkLst>
        </pc:spChg>
        <pc:spChg chg="mod">
          <ac:chgData name="N. Furkan Doğan" userId="6dda69a5aca78dc8" providerId="LiveId" clId="{F6D22393-1F4D-4679-825D-E712F0ECAAE1}" dt="2023-10-04T06:33:48.576" v="2499" actId="255"/>
          <ac:spMkLst>
            <pc:docMk/>
            <pc:sldMk cId="2913361227" sldId="290"/>
            <ac:spMk id="41" creationId="{00000000-0000-0000-0000-000000000000}"/>
          </ac:spMkLst>
        </pc:spChg>
        <pc:spChg chg="mod">
          <ac:chgData name="N. Furkan Doğan" userId="6dda69a5aca78dc8" providerId="LiveId" clId="{F6D22393-1F4D-4679-825D-E712F0ECAAE1}" dt="2022-09-24T19:21:21.850" v="1226" actId="255"/>
          <ac:spMkLst>
            <pc:docMk/>
            <pc:sldMk cId="2913361227" sldId="290"/>
            <ac:spMk id="42" creationId="{00000000-0000-0000-0000-000000000000}"/>
          </ac:spMkLst>
        </pc:spChg>
        <pc:spChg chg="mod">
          <ac:chgData name="N. Furkan Doğan" userId="6dda69a5aca78dc8" providerId="LiveId" clId="{F6D22393-1F4D-4679-825D-E712F0ECAAE1}" dt="2023-10-04T06:33:48.576" v="2499" actId="255"/>
          <ac:spMkLst>
            <pc:docMk/>
            <pc:sldMk cId="2913361227" sldId="290"/>
            <ac:spMk id="43" creationId="{00000000-0000-0000-0000-000000000000}"/>
          </ac:spMkLst>
        </pc:spChg>
        <pc:spChg chg="del mod">
          <ac:chgData name="N. Furkan Doğan" userId="6dda69a5aca78dc8" providerId="LiveId" clId="{F6D22393-1F4D-4679-825D-E712F0ECAAE1}" dt="2022-09-27T07:08:57.568" v="2200" actId="478"/>
          <ac:spMkLst>
            <pc:docMk/>
            <pc:sldMk cId="2913361227" sldId="290"/>
            <ac:spMk id="44" creationId="{00000000-0000-0000-0000-000000000000}"/>
          </ac:spMkLst>
        </pc:spChg>
        <pc:spChg chg="mod">
          <ac:chgData name="N. Furkan Doğan" userId="6dda69a5aca78dc8" providerId="LiveId" clId="{F6D22393-1F4D-4679-825D-E712F0ECAAE1}" dt="2023-10-04T06:34:22.374" v="2504" actId="1076"/>
          <ac:spMkLst>
            <pc:docMk/>
            <pc:sldMk cId="2913361227" sldId="290"/>
            <ac:spMk id="45" creationId="{00000000-0000-0000-0000-000000000000}"/>
          </ac:spMkLst>
        </pc:spChg>
        <pc:spChg chg="mod">
          <ac:chgData name="N. Furkan Doğan" userId="6dda69a5aca78dc8" providerId="LiveId" clId="{F6D22393-1F4D-4679-825D-E712F0ECAAE1}" dt="2023-10-04T06:33:48.576" v="2499" actId="255"/>
          <ac:spMkLst>
            <pc:docMk/>
            <pc:sldMk cId="2913361227" sldId="290"/>
            <ac:spMk id="46" creationId="{00000000-0000-0000-0000-000000000000}"/>
          </ac:spMkLst>
        </pc:spChg>
        <pc:spChg chg="mod">
          <ac:chgData name="N. Furkan Doğan" userId="6dda69a5aca78dc8" providerId="LiveId" clId="{F6D22393-1F4D-4679-825D-E712F0ECAAE1}" dt="2022-09-24T19:21:21.850" v="1226" actId="255"/>
          <ac:spMkLst>
            <pc:docMk/>
            <pc:sldMk cId="2913361227" sldId="290"/>
            <ac:spMk id="48" creationId="{00000000-0000-0000-0000-000000000000}"/>
          </ac:spMkLst>
        </pc:spChg>
        <pc:spChg chg="mod">
          <ac:chgData name="N. Furkan Doğan" userId="6dda69a5aca78dc8" providerId="LiveId" clId="{F6D22393-1F4D-4679-825D-E712F0ECAAE1}" dt="2022-09-24T19:21:21.850" v="1226" actId="255"/>
          <ac:spMkLst>
            <pc:docMk/>
            <pc:sldMk cId="2913361227" sldId="290"/>
            <ac:spMk id="49" creationId="{00000000-0000-0000-0000-000000000000}"/>
          </ac:spMkLst>
        </pc:spChg>
        <pc:spChg chg="del mod">
          <ac:chgData name="N. Furkan Doğan" userId="6dda69a5aca78dc8" providerId="LiveId" clId="{F6D22393-1F4D-4679-825D-E712F0ECAAE1}" dt="2022-09-27T07:08:57.568" v="2200" actId="478"/>
          <ac:spMkLst>
            <pc:docMk/>
            <pc:sldMk cId="2913361227" sldId="290"/>
            <ac:spMk id="50" creationId="{00000000-0000-0000-0000-000000000000}"/>
          </ac:spMkLst>
        </pc:spChg>
        <pc:spChg chg="mod">
          <ac:chgData name="N. Furkan Doğan" userId="6dda69a5aca78dc8" providerId="LiveId" clId="{F6D22393-1F4D-4679-825D-E712F0ECAAE1}" dt="2022-09-24T19:21:21.850" v="1226" actId="255"/>
          <ac:spMkLst>
            <pc:docMk/>
            <pc:sldMk cId="2913361227" sldId="290"/>
            <ac:spMk id="53" creationId="{00000000-0000-0000-0000-000000000000}"/>
          </ac:spMkLst>
        </pc:spChg>
        <pc:spChg chg="del mod">
          <ac:chgData name="N. Furkan Doğan" userId="6dda69a5aca78dc8" providerId="LiveId" clId="{F6D22393-1F4D-4679-825D-E712F0ECAAE1}" dt="2022-09-27T07:09:56.402" v="2211" actId="478"/>
          <ac:spMkLst>
            <pc:docMk/>
            <pc:sldMk cId="2913361227" sldId="290"/>
            <ac:spMk id="54" creationId="{00000000-0000-0000-0000-000000000000}"/>
          </ac:spMkLst>
        </pc:spChg>
        <pc:spChg chg="mod">
          <ac:chgData name="N. Furkan Doğan" userId="6dda69a5aca78dc8" providerId="LiveId" clId="{F6D22393-1F4D-4679-825D-E712F0ECAAE1}" dt="2022-09-24T19:21:21.850" v="1226" actId="255"/>
          <ac:spMkLst>
            <pc:docMk/>
            <pc:sldMk cId="2913361227" sldId="290"/>
            <ac:spMk id="57" creationId="{00000000-0000-0000-0000-000000000000}"/>
          </ac:spMkLst>
        </pc:spChg>
        <pc:spChg chg="del mod">
          <ac:chgData name="N. Furkan Doğan" userId="6dda69a5aca78dc8" providerId="LiveId" clId="{F6D22393-1F4D-4679-825D-E712F0ECAAE1}" dt="2022-09-27T07:09:57.325" v="2212" actId="478"/>
          <ac:spMkLst>
            <pc:docMk/>
            <pc:sldMk cId="2913361227" sldId="290"/>
            <ac:spMk id="58" creationId="{00000000-0000-0000-0000-000000000000}"/>
          </ac:spMkLst>
        </pc:spChg>
        <pc:spChg chg="mod">
          <ac:chgData name="N. Furkan Doğan" userId="6dda69a5aca78dc8" providerId="LiveId" clId="{F6D22393-1F4D-4679-825D-E712F0ECAAE1}" dt="2022-09-24T19:21:21.850" v="1226" actId="255"/>
          <ac:spMkLst>
            <pc:docMk/>
            <pc:sldMk cId="2913361227" sldId="290"/>
            <ac:spMk id="61" creationId="{00000000-0000-0000-0000-000000000000}"/>
          </ac:spMkLst>
        </pc:spChg>
        <pc:spChg chg="mod">
          <ac:chgData name="N. Furkan Doğan" userId="6dda69a5aca78dc8" providerId="LiveId" clId="{F6D22393-1F4D-4679-825D-E712F0ECAAE1}" dt="2022-09-24T19:21:21.850" v="1226" actId="255"/>
          <ac:spMkLst>
            <pc:docMk/>
            <pc:sldMk cId="2913361227" sldId="290"/>
            <ac:spMk id="64" creationId="{00000000-0000-0000-0000-000000000000}"/>
          </ac:spMkLst>
        </pc:spChg>
        <pc:spChg chg="del mod">
          <ac:chgData name="N. Furkan Doğan" userId="6dda69a5aca78dc8" providerId="LiveId" clId="{F6D22393-1F4D-4679-825D-E712F0ECAAE1}" dt="2022-09-24T19:21:24.937" v="1227" actId="478"/>
          <ac:spMkLst>
            <pc:docMk/>
            <pc:sldMk cId="2913361227" sldId="290"/>
            <ac:spMk id="66" creationId="{00000000-0000-0000-0000-000000000000}"/>
          </ac:spMkLst>
        </pc:spChg>
        <pc:spChg chg="mod">
          <ac:chgData name="N. Furkan Doğan" userId="6dda69a5aca78dc8" providerId="LiveId" clId="{F6D22393-1F4D-4679-825D-E712F0ECAAE1}" dt="2022-09-24T19:21:21.850" v="1226" actId="255"/>
          <ac:spMkLst>
            <pc:docMk/>
            <pc:sldMk cId="2913361227" sldId="290"/>
            <ac:spMk id="68" creationId="{AC190760-30EE-46DC-9DD7-ABE6E9CECE16}"/>
          </ac:spMkLst>
        </pc:spChg>
        <pc:spChg chg="mod">
          <ac:chgData name="N. Furkan Doğan" userId="6dda69a5aca78dc8" providerId="LiveId" clId="{F6D22393-1F4D-4679-825D-E712F0ECAAE1}" dt="2022-09-27T07:09:47.292" v="2206"/>
          <ac:spMkLst>
            <pc:docMk/>
            <pc:sldMk cId="2913361227" sldId="290"/>
            <ac:spMk id="69" creationId="{8BD23393-01D3-DA8E-062B-452D60F6E2C8}"/>
          </ac:spMkLst>
        </pc:spChg>
        <pc:spChg chg="add del mod">
          <ac:chgData name="N. Furkan Doğan" userId="6dda69a5aca78dc8" providerId="LiveId" clId="{F6D22393-1F4D-4679-825D-E712F0ECAAE1}" dt="2022-09-27T07:09:50.774" v="2207"/>
          <ac:spMkLst>
            <pc:docMk/>
            <pc:sldMk cId="2913361227" sldId="290"/>
            <ac:spMk id="70" creationId="{2A843BEF-F6B5-8DA0-829B-08657327E3E2}"/>
          </ac:spMkLst>
        </pc:spChg>
        <pc:spChg chg="mod">
          <ac:chgData name="N. Furkan Doğan" userId="6dda69a5aca78dc8" providerId="LiveId" clId="{F6D22393-1F4D-4679-825D-E712F0ECAAE1}" dt="2022-09-24T19:21:21.850" v="1226" actId="255"/>
          <ac:spMkLst>
            <pc:docMk/>
            <pc:sldMk cId="2913361227" sldId="290"/>
            <ac:spMk id="75" creationId="{00000000-0000-0000-0000-000000000000}"/>
          </ac:spMkLst>
        </pc:spChg>
        <pc:spChg chg="mod">
          <ac:chgData name="N. Furkan Doğan" userId="6dda69a5aca78dc8" providerId="LiveId" clId="{F6D22393-1F4D-4679-825D-E712F0ECAAE1}" dt="2022-09-27T07:09:47.292" v="2206"/>
          <ac:spMkLst>
            <pc:docMk/>
            <pc:sldMk cId="2913361227" sldId="290"/>
            <ac:spMk id="80" creationId="{31833FD4-5305-729D-F960-9739E605031D}"/>
          </ac:spMkLst>
        </pc:spChg>
        <pc:spChg chg="mod">
          <ac:chgData name="N. Furkan Doğan" userId="6dda69a5aca78dc8" providerId="LiveId" clId="{F6D22393-1F4D-4679-825D-E712F0ECAAE1}" dt="2022-09-27T07:09:47.292" v="2206"/>
          <ac:spMkLst>
            <pc:docMk/>
            <pc:sldMk cId="2913361227" sldId="290"/>
            <ac:spMk id="82" creationId="{18FD9203-7905-11F6-9963-1D34FDE9207D}"/>
          </ac:spMkLst>
        </pc:spChg>
        <pc:spChg chg="mod">
          <ac:chgData name="N. Furkan Doğan" userId="6dda69a5aca78dc8" providerId="LiveId" clId="{F6D22393-1F4D-4679-825D-E712F0ECAAE1}" dt="2022-09-27T07:09:47.292" v="2206"/>
          <ac:spMkLst>
            <pc:docMk/>
            <pc:sldMk cId="2913361227" sldId="290"/>
            <ac:spMk id="84" creationId="{C0E343E4-D426-2D5D-C02F-0B4EDEAE879E}"/>
          </ac:spMkLst>
        </pc:spChg>
        <pc:grpChg chg="add del mod">
          <ac:chgData name="N. Furkan Doğan" userId="6dda69a5aca78dc8" providerId="LiveId" clId="{F6D22393-1F4D-4679-825D-E712F0ECAAE1}" dt="2022-09-27T07:08:52.454" v="2197"/>
          <ac:grpSpMkLst>
            <pc:docMk/>
            <pc:sldMk cId="2913361227" sldId="290"/>
            <ac:grpSpMk id="3" creationId="{C0D5A0FB-3838-AF87-B46B-5A81C5B271A2}"/>
          </ac:grpSpMkLst>
        </pc:grpChg>
        <pc:grpChg chg="add del mod">
          <ac:chgData name="N. Furkan Doğan" userId="6dda69a5aca78dc8" providerId="LiveId" clId="{F6D22393-1F4D-4679-825D-E712F0ECAAE1}" dt="2022-09-27T07:08:52.454" v="2197"/>
          <ac:grpSpMkLst>
            <pc:docMk/>
            <pc:sldMk cId="2913361227" sldId="290"/>
            <ac:grpSpMk id="12" creationId="{E37E0AE0-95DD-F412-903B-B9C93A02BC44}"/>
          </ac:grpSpMkLst>
        </pc:grpChg>
        <pc:grpChg chg="add del mod">
          <ac:chgData name="N. Furkan Doğan" userId="6dda69a5aca78dc8" providerId="LiveId" clId="{F6D22393-1F4D-4679-825D-E712F0ECAAE1}" dt="2022-09-27T07:08:52.454" v="2197"/>
          <ac:grpSpMkLst>
            <pc:docMk/>
            <pc:sldMk cId="2913361227" sldId="290"/>
            <ac:grpSpMk id="17" creationId="{716D9D65-6F7F-B5F6-CAB9-FE7B41C63AD6}"/>
          </ac:grpSpMkLst>
        </pc:grpChg>
        <pc:grpChg chg="add del mod">
          <ac:chgData name="N. Furkan Doğan" userId="6dda69a5aca78dc8" providerId="LiveId" clId="{F6D22393-1F4D-4679-825D-E712F0ECAAE1}" dt="2022-09-27T07:09:50.774" v="2207"/>
          <ac:grpSpMkLst>
            <pc:docMk/>
            <pc:sldMk cId="2913361227" sldId="290"/>
            <ac:grpSpMk id="33" creationId="{BB058150-8EC4-BCAF-7317-B2E52C21886F}"/>
          </ac:grpSpMkLst>
        </pc:grpChg>
        <pc:grpChg chg="del mod">
          <ac:chgData name="N. Furkan Doğan" userId="6dda69a5aca78dc8" providerId="LiveId" clId="{F6D22393-1F4D-4679-825D-E712F0ECAAE1}" dt="2022-09-27T07:08:57.568" v="2200" actId="478"/>
          <ac:grpSpMkLst>
            <pc:docMk/>
            <pc:sldMk cId="2913361227" sldId="290"/>
            <ac:grpSpMk id="36" creationId="{00000000-0000-0000-0000-000000000000}"/>
          </ac:grpSpMkLst>
        </pc:grpChg>
        <pc:grpChg chg="del mod">
          <ac:chgData name="N. Furkan Doğan" userId="6dda69a5aca78dc8" providerId="LiveId" clId="{F6D22393-1F4D-4679-825D-E712F0ECAAE1}" dt="2022-09-27T07:08:57.568" v="2200" actId="478"/>
          <ac:grpSpMkLst>
            <pc:docMk/>
            <pc:sldMk cId="2913361227" sldId="290"/>
            <ac:grpSpMk id="37" creationId="{00000000-0000-0000-0000-000000000000}"/>
          </ac:grpSpMkLst>
        </pc:grpChg>
        <pc:grpChg chg="del mod">
          <ac:chgData name="N. Furkan Doğan" userId="6dda69a5aca78dc8" providerId="LiveId" clId="{F6D22393-1F4D-4679-825D-E712F0ECAAE1}" dt="2022-09-27T07:08:58.338" v="2201" actId="478"/>
          <ac:grpSpMkLst>
            <pc:docMk/>
            <pc:sldMk cId="2913361227" sldId="290"/>
            <ac:grpSpMk id="38" creationId="{00000000-0000-0000-0000-000000000000}"/>
          </ac:grpSpMkLst>
        </pc:grpChg>
        <pc:grpChg chg="add del mod">
          <ac:chgData name="N. Furkan Doğan" userId="6dda69a5aca78dc8" providerId="LiveId" clId="{F6D22393-1F4D-4679-825D-E712F0ECAAE1}" dt="2022-09-27T07:09:50.774" v="2207"/>
          <ac:grpSpMkLst>
            <pc:docMk/>
            <pc:sldMk cId="2913361227" sldId="290"/>
            <ac:grpSpMk id="47" creationId="{E7C77E1A-0ABE-44D7-CE6C-0127BD5AC3DC}"/>
          </ac:grpSpMkLst>
        </pc:grpChg>
        <pc:grpChg chg="del">
          <ac:chgData name="N. Furkan Doğan" userId="6dda69a5aca78dc8" providerId="LiveId" clId="{F6D22393-1F4D-4679-825D-E712F0ECAAE1}" dt="2022-09-27T07:09:55.273" v="2210" actId="478"/>
          <ac:grpSpMkLst>
            <pc:docMk/>
            <pc:sldMk cId="2913361227" sldId="290"/>
            <ac:grpSpMk id="51" creationId="{00000000-0000-0000-0000-000000000000}"/>
          </ac:grpSpMkLst>
        </pc:grpChg>
        <pc:grpChg chg="del">
          <ac:chgData name="N. Furkan Doğan" userId="6dda69a5aca78dc8" providerId="LiveId" clId="{F6D22393-1F4D-4679-825D-E712F0ECAAE1}" dt="2022-09-27T07:09:53.039" v="2209" actId="478"/>
          <ac:grpSpMkLst>
            <pc:docMk/>
            <pc:sldMk cId="2913361227" sldId="290"/>
            <ac:grpSpMk id="55" creationId="{00000000-0000-0000-0000-000000000000}"/>
          </ac:grpSpMkLst>
        </pc:grpChg>
        <pc:grpChg chg="add del mod">
          <ac:chgData name="N. Furkan Doğan" userId="6dda69a5aca78dc8" providerId="LiveId" clId="{F6D22393-1F4D-4679-825D-E712F0ECAAE1}" dt="2022-09-27T07:09:50.774" v="2207"/>
          <ac:grpSpMkLst>
            <pc:docMk/>
            <pc:sldMk cId="2913361227" sldId="290"/>
            <ac:grpSpMk id="72" creationId="{35210FB3-0356-534B-FC19-565747E3EAC6}"/>
          </ac:grpSpMkLst>
        </pc:grpChg>
        <pc:grpChg chg="mod">
          <ac:chgData name="N. Furkan Doğan" userId="6dda69a5aca78dc8" providerId="LiveId" clId="{F6D22393-1F4D-4679-825D-E712F0ECAAE1}" dt="2022-09-27T07:09:47.292" v="2206"/>
          <ac:grpSpMkLst>
            <pc:docMk/>
            <pc:sldMk cId="2913361227" sldId="290"/>
            <ac:grpSpMk id="73" creationId="{EAC007E4-00D0-CB0B-3115-E80D0433157C}"/>
          </ac:grpSpMkLst>
        </pc:grpChg>
        <pc:grpChg chg="mod">
          <ac:chgData name="N. Furkan Doğan" userId="6dda69a5aca78dc8" providerId="LiveId" clId="{F6D22393-1F4D-4679-825D-E712F0ECAAE1}" dt="2022-09-27T07:09:47.292" v="2206"/>
          <ac:grpSpMkLst>
            <pc:docMk/>
            <pc:sldMk cId="2913361227" sldId="290"/>
            <ac:grpSpMk id="74" creationId="{194F0965-10D9-D981-D1F1-AA203E3237E7}"/>
          </ac:grpSpMkLst>
        </pc:grpChg>
        <pc:grpChg chg="del">
          <ac:chgData name="N. Furkan Doğan" userId="6dda69a5aca78dc8" providerId="LiveId" clId="{F6D22393-1F4D-4679-825D-E712F0ECAAE1}" dt="2022-09-27T07:09:58.255" v="2213" actId="478"/>
          <ac:grpSpMkLst>
            <pc:docMk/>
            <pc:sldMk cId="2913361227" sldId="290"/>
            <ac:grpSpMk id="78" creationId="{00000000-0000-0000-0000-000000000000}"/>
          </ac:grpSpMkLst>
        </pc:grpChg>
        <pc:picChg chg="add mod">
          <ac:chgData name="N. Furkan Doğan" userId="6dda69a5aca78dc8" providerId="LiveId" clId="{F6D22393-1F4D-4679-825D-E712F0ECAAE1}" dt="2023-10-04T06:34:29.406" v="2507" actId="1076"/>
          <ac:picMkLst>
            <pc:docMk/>
            <pc:sldMk cId="2913361227" sldId="290"/>
            <ac:picMk id="32" creationId="{50BA2439-5158-F414-A98B-99188582A20C}"/>
          </ac:picMkLst>
        </pc:picChg>
        <pc:picChg chg="add mod">
          <ac:chgData name="N. Furkan Doğan" userId="6dda69a5aca78dc8" providerId="LiveId" clId="{F6D22393-1F4D-4679-825D-E712F0ECAAE1}" dt="2023-10-04T06:34:16.202" v="2503" actId="1076"/>
          <ac:picMkLst>
            <pc:docMk/>
            <pc:sldMk cId="2913361227" sldId="290"/>
            <ac:picMk id="85" creationId="{BF797AAD-BDCD-6877-30CE-C0BEB3E89782}"/>
          </ac:picMkLst>
        </pc:picChg>
        <pc:cxnChg chg="mod">
          <ac:chgData name="N. Furkan Doğan" userId="6dda69a5aca78dc8" providerId="LiveId" clId="{F6D22393-1F4D-4679-825D-E712F0ECAAE1}" dt="2022-09-27T07:08:47.550" v="2196"/>
          <ac:cxnSpMkLst>
            <pc:docMk/>
            <pc:sldMk cId="2913361227" sldId="290"/>
            <ac:cxnSpMk id="6" creationId="{6370C8BC-FCF0-6EAF-B842-1898D3BBCFEF}"/>
          </ac:cxnSpMkLst>
        </pc:cxnChg>
        <pc:cxnChg chg="mod">
          <ac:chgData name="N. Furkan Doğan" userId="6dda69a5aca78dc8" providerId="LiveId" clId="{F6D22393-1F4D-4679-825D-E712F0ECAAE1}" dt="2022-09-27T07:08:47.550" v="2196"/>
          <ac:cxnSpMkLst>
            <pc:docMk/>
            <pc:sldMk cId="2913361227" sldId="290"/>
            <ac:cxnSpMk id="13" creationId="{4389EC08-41B4-D790-335C-A840A484C9D9}"/>
          </ac:cxnSpMkLst>
        </pc:cxnChg>
        <pc:cxnChg chg="mod">
          <ac:chgData name="N. Furkan Doğan" userId="6dda69a5aca78dc8" providerId="LiveId" clId="{F6D22393-1F4D-4679-825D-E712F0ECAAE1}" dt="2022-09-27T07:08:47.550" v="2196"/>
          <ac:cxnSpMkLst>
            <pc:docMk/>
            <pc:sldMk cId="2913361227" sldId="290"/>
            <ac:cxnSpMk id="18" creationId="{991F9B3D-C2E2-467E-FF7A-23EC607FA024}"/>
          </ac:cxnSpMkLst>
        </pc:cxnChg>
        <pc:cxnChg chg="mod">
          <ac:chgData name="N. Furkan Doğan" userId="6dda69a5aca78dc8" providerId="LiveId" clId="{F6D22393-1F4D-4679-825D-E712F0ECAAE1}" dt="2022-09-27T07:08:47.550" v="2196"/>
          <ac:cxnSpMkLst>
            <pc:docMk/>
            <pc:sldMk cId="2913361227" sldId="290"/>
            <ac:cxnSpMk id="20" creationId="{EA349C23-DA19-3042-99C4-624D358BF68C}"/>
          </ac:cxnSpMkLst>
        </pc:cxnChg>
        <pc:cxnChg chg="mod">
          <ac:chgData name="N. Furkan Doğan" userId="6dda69a5aca78dc8" providerId="LiveId" clId="{F6D22393-1F4D-4679-825D-E712F0ECAAE1}" dt="2022-09-27T07:08:47.550" v="2196"/>
          <ac:cxnSpMkLst>
            <pc:docMk/>
            <pc:sldMk cId="2913361227" sldId="290"/>
            <ac:cxnSpMk id="22" creationId="{8E0AAA22-49CF-DDD5-647F-567190CF7B1E}"/>
          </ac:cxnSpMkLst>
        </pc:cxnChg>
        <pc:cxnChg chg="mod">
          <ac:chgData name="N. Furkan Doğan" userId="6dda69a5aca78dc8" providerId="LiveId" clId="{F6D22393-1F4D-4679-825D-E712F0ECAAE1}" dt="2022-09-27T07:08:47.550" v="2196"/>
          <ac:cxnSpMkLst>
            <pc:docMk/>
            <pc:sldMk cId="2913361227" sldId="290"/>
            <ac:cxnSpMk id="24" creationId="{6C3D50CC-1601-B7FC-97B6-41532C29B690}"/>
          </ac:cxnSpMkLst>
        </pc:cxnChg>
        <pc:cxnChg chg="mod">
          <ac:chgData name="N. Furkan Doğan" userId="6dda69a5aca78dc8" providerId="LiveId" clId="{F6D22393-1F4D-4679-825D-E712F0ECAAE1}" dt="2022-09-27T07:08:47.550" v="2196"/>
          <ac:cxnSpMkLst>
            <pc:docMk/>
            <pc:sldMk cId="2913361227" sldId="290"/>
            <ac:cxnSpMk id="25" creationId="{FD24B9F7-2CDF-6572-549C-8B9FD403020B}"/>
          </ac:cxnSpMkLst>
        </pc:cxnChg>
        <pc:cxnChg chg="mod">
          <ac:chgData name="N. Furkan Doğan" userId="6dda69a5aca78dc8" providerId="LiveId" clId="{F6D22393-1F4D-4679-825D-E712F0ECAAE1}" dt="2022-09-27T07:09:47.292" v="2206"/>
          <ac:cxnSpMkLst>
            <pc:docMk/>
            <pc:sldMk cId="2913361227" sldId="290"/>
            <ac:cxnSpMk id="34" creationId="{90095965-1383-75CD-2D19-01D02B9FD0D4}"/>
          </ac:cxnSpMkLst>
        </pc:cxnChg>
        <pc:cxnChg chg="mod">
          <ac:chgData name="N. Furkan Doğan" userId="6dda69a5aca78dc8" providerId="LiveId" clId="{F6D22393-1F4D-4679-825D-E712F0ECAAE1}" dt="2022-09-27T07:09:47.292" v="2206"/>
          <ac:cxnSpMkLst>
            <pc:docMk/>
            <pc:sldMk cId="2913361227" sldId="290"/>
            <ac:cxnSpMk id="66" creationId="{B524EFF2-4D5A-07EC-4C0F-9363FA7C0874}"/>
          </ac:cxnSpMkLst>
        </pc:cxnChg>
        <pc:cxnChg chg="mod">
          <ac:chgData name="N. Furkan Doğan" userId="6dda69a5aca78dc8" providerId="LiveId" clId="{F6D22393-1F4D-4679-825D-E712F0ECAAE1}" dt="2022-09-27T07:09:47.292" v="2206"/>
          <ac:cxnSpMkLst>
            <pc:docMk/>
            <pc:sldMk cId="2913361227" sldId="290"/>
            <ac:cxnSpMk id="76" creationId="{9776BC42-3199-BF02-ECA1-D06BFA771121}"/>
          </ac:cxnSpMkLst>
        </pc:cxnChg>
        <pc:cxnChg chg="mod">
          <ac:chgData name="N. Furkan Doğan" userId="6dda69a5aca78dc8" providerId="LiveId" clId="{F6D22393-1F4D-4679-825D-E712F0ECAAE1}" dt="2022-09-27T07:09:47.292" v="2206"/>
          <ac:cxnSpMkLst>
            <pc:docMk/>
            <pc:sldMk cId="2913361227" sldId="290"/>
            <ac:cxnSpMk id="77" creationId="{327EB00D-D41C-78C4-7073-45D63508AE63}"/>
          </ac:cxnSpMkLst>
        </pc:cxnChg>
        <pc:cxnChg chg="mod">
          <ac:chgData name="N. Furkan Doğan" userId="6dda69a5aca78dc8" providerId="LiveId" clId="{F6D22393-1F4D-4679-825D-E712F0ECAAE1}" dt="2022-09-27T07:09:47.292" v="2206"/>
          <ac:cxnSpMkLst>
            <pc:docMk/>
            <pc:sldMk cId="2913361227" sldId="290"/>
            <ac:cxnSpMk id="79" creationId="{E3848BB1-9CA6-DA66-2824-9FF0FFC58122}"/>
          </ac:cxnSpMkLst>
        </pc:cxnChg>
        <pc:cxnChg chg="mod">
          <ac:chgData name="N. Furkan Doğan" userId="6dda69a5aca78dc8" providerId="LiveId" clId="{F6D22393-1F4D-4679-825D-E712F0ECAAE1}" dt="2022-09-27T07:09:47.292" v="2206"/>
          <ac:cxnSpMkLst>
            <pc:docMk/>
            <pc:sldMk cId="2913361227" sldId="290"/>
            <ac:cxnSpMk id="81" creationId="{0271B8BA-ED10-E900-855F-9E288C78B230}"/>
          </ac:cxnSpMkLst>
        </pc:cxnChg>
        <pc:cxnChg chg="mod">
          <ac:chgData name="N. Furkan Doğan" userId="6dda69a5aca78dc8" providerId="LiveId" clId="{F6D22393-1F4D-4679-825D-E712F0ECAAE1}" dt="2022-09-27T07:09:47.292" v="2206"/>
          <ac:cxnSpMkLst>
            <pc:docMk/>
            <pc:sldMk cId="2913361227" sldId="290"/>
            <ac:cxnSpMk id="83" creationId="{D3D005BB-E1B4-0DCA-D934-B49F4F19D191}"/>
          </ac:cxnSpMkLst>
        </pc:cxnChg>
      </pc:sldChg>
      <pc:sldChg chg="addSp delSp modSp add mod modAnim">
        <pc:chgData name="N. Furkan Doğan" userId="6dda69a5aca78dc8" providerId="LiveId" clId="{F6D22393-1F4D-4679-825D-E712F0ECAAE1}" dt="2023-10-04T06:34:56.197" v="2514" actId="1076"/>
        <pc:sldMkLst>
          <pc:docMk/>
          <pc:sldMk cId="2210572156" sldId="291"/>
        </pc:sldMkLst>
        <pc:spChg chg="mod">
          <ac:chgData name="N. Furkan Doğan" userId="6dda69a5aca78dc8" providerId="LiveId" clId="{F6D22393-1F4D-4679-825D-E712F0ECAAE1}" dt="2023-10-04T06:23:14.901" v="2409"/>
          <ac:spMkLst>
            <pc:docMk/>
            <pc:sldMk cId="2210572156" sldId="291"/>
            <ac:spMk id="2" creationId="{00000000-0000-0000-0000-000000000000}"/>
          </ac:spMkLst>
        </pc:spChg>
        <pc:spChg chg="mod">
          <ac:chgData name="N. Furkan Doğan" userId="6dda69a5aca78dc8" providerId="LiveId" clId="{F6D22393-1F4D-4679-825D-E712F0ECAAE1}" dt="2023-10-04T06:23:14.901" v="2409"/>
          <ac:spMkLst>
            <pc:docMk/>
            <pc:sldMk cId="2210572156" sldId="291"/>
            <ac:spMk id="4" creationId="{00000000-0000-0000-0000-000000000000}"/>
          </ac:spMkLst>
        </pc:spChg>
        <pc:spChg chg="mod">
          <ac:chgData name="N. Furkan Doğan" userId="6dda69a5aca78dc8" providerId="LiveId" clId="{F6D22393-1F4D-4679-825D-E712F0ECAAE1}" dt="2023-10-04T06:23:14.901" v="2409"/>
          <ac:spMkLst>
            <pc:docMk/>
            <pc:sldMk cId="2210572156" sldId="291"/>
            <ac:spMk id="8" creationId="{00000000-0000-0000-0000-000000000000}"/>
          </ac:spMkLst>
        </pc:spChg>
        <pc:spChg chg="add del mod">
          <ac:chgData name="N. Furkan Doğan" userId="6dda69a5aca78dc8" providerId="LiveId" clId="{F6D22393-1F4D-4679-825D-E712F0ECAAE1}" dt="2022-09-28T06:11:47.322" v="2330"/>
          <ac:spMkLst>
            <pc:docMk/>
            <pc:sldMk cId="2210572156" sldId="291"/>
            <ac:spMk id="10" creationId="{6D6DAEC6-5A9F-D5DA-F999-B6F1118053EC}"/>
          </ac:spMkLst>
        </pc:spChg>
        <pc:spChg chg="add del mod">
          <ac:chgData name="N. Furkan Doğan" userId="6dda69a5aca78dc8" providerId="LiveId" clId="{F6D22393-1F4D-4679-825D-E712F0ECAAE1}" dt="2022-09-28T06:11:47.322" v="2330"/>
          <ac:spMkLst>
            <pc:docMk/>
            <pc:sldMk cId="2210572156" sldId="291"/>
            <ac:spMk id="12" creationId="{44E573B4-BB60-3607-9908-A4D3AA03FCFE}"/>
          </ac:spMkLst>
        </pc:spChg>
        <pc:spChg chg="add del mod">
          <ac:chgData name="N. Furkan Doğan" userId="6dda69a5aca78dc8" providerId="LiveId" clId="{F6D22393-1F4D-4679-825D-E712F0ECAAE1}" dt="2022-09-28T06:11:47.322" v="2330"/>
          <ac:spMkLst>
            <pc:docMk/>
            <pc:sldMk cId="2210572156" sldId="291"/>
            <ac:spMk id="13" creationId="{91A1BDAF-A2F0-8602-08E6-B0C6483F5409}"/>
          </ac:spMkLst>
        </pc:spChg>
        <pc:spChg chg="del">
          <ac:chgData name="N. Furkan Doğan" userId="6dda69a5aca78dc8" providerId="LiveId" clId="{F6D22393-1F4D-4679-825D-E712F0ECAAE1}" dt="2022-09-28T06:11:44.618" v="2328" actId="21"/>
          <ac:spMkLst>
            <pc:docMk/>
            <pc:sldMk cId="2210572156" sldId="291"/>
            <ac:spMk id="16" creationId="{00000000-0000-0000-0000-000000000000}"/>
          </ac:spMkLst>
        </pc:spChg>
        <pc:spChg chg="del">
          <ac:chgData name="N. Furkan Doğan" userId="6dda69a5aca78dc8" providerId="LiveId" clId="{F6D22393-1F4D-4679-825D-E712F0ECAAE1}" dt="2022-09-28T06:11:44.618" v="2328" actId="21"/>
          <ac:spMkLst>
            <pc:docMk/>
            <pc:sldMk cId="2210572156" sldId="291"/>
            <ac:spMk id="20" creationId="{00000000-0000-0000-0000-000000000000}"/>
          </ac:spMkLst>
        </pc:spChg>
        <pc:spChg chg="add del mod">
          <ac:chgData name="N. Furkan Doğan" userId="6dda69a5aca78dc8" providerId="LiveId" clId="{F6D22393-1F4D-4679-825D-E712F0ECAAE1}" dt="2022-09-28T06:11:47.322" v="2330"/>
          <ac:spMkLst>
            <pc:docMk/>
            <pc:sldMk cId="2210572156" sldId="291"/>
            <ac:spMk id="24" creationId="{07056AB0-5138-671B-FDB2-6B763D271B0A}"/>
          </ac:spMkLst>
        </pc:spChg>
        <pc:spChg chg="del">
          <ac:chgData name="N. Furkan Doğan" userId="6dda69a5aca78dc8" providerId="LiveId" clId="{F6D22393-1F4D-4679-825D-E712F0ECAAE1}" dt="2022-09-28T06:11:44.618" v="2328" actId="21"/>
          <ac:spMkLst>
            <pc:docMk/>
            <pc:sldMk cId="2210572156" sldId="291"/>
            <ac:spMk id="25" creationId="{00000000-0000-0000-0000-000000000000}"/>
          </ac:spMkLst>
        </pc:spChg>
        <pc:spChg chg="del">
          <ac:chgData name="N. Furkan Doğan" userId="6dda69a5aca78dc8" providerId="LiveId" clId="{F6D22393-1F4D-4679-825D-E712F0ECAAE1}" dt="2022-09-28T06:11:44.618" v="2328" actId="21"/>
          <ac:spMkLst>
            <pc:docMk/>
            <pc:sldMk cId="2210572156" sldId="291"/>
            <ac:spMk id="26" creationId="{00000000-0000-0000-0000-000000000000}"/>
          </ac:spMkLst>
        </pc:spChg>
        <pc:spChg chg="del">
          <ac:chgData name="N. Furkan Doğan" userId="6dda69a5aca78dc8" providerId="LiveId" clId="{F6D22393-1F4D-4679-825D-E712F0ECAAE1}" dt="2022-09-28T06:11:44.618" v="2328" actId="21"/>
          <ac:spMkLst>
            <pc:docMk/>
            <pc:sldMk cId="2210572156" sldId="291"/>
            <ac:spMk id="27" creationId="{00000000-0000-0000-0000-000000000000}"/>
          </ac:spMkLst>
        </pc:spChg>
        <pc:spChg chg="del">
          <ac:chgData name="N. Furkan Doğan" userId="6dda69a5aca78dc8" providerId="LiveId" clId="{F6D22393-1F4D-4679-825D-E712F0ECAAE1}" dt="2022-09-28T06:11:44.618" v="2328" actId="21"/>
          <ac:spMkLst>
            <pc:docMk/>
            <pc:sldMk cId="2210572156" sldId="291"/>
            <ac:spMk id="29" creationId="{00000000-0000-0000-0000-000000000000}"/>
          </ac:spMkLst>
        </pc:spChg>
        <pc:spChg chg="del">
          <ac:chgData name="N. Furkan Doğan" userId="6dda69a5aca78dc8" providerId="LiveId" clId="{F6D22393-1F4D-4679-825D-E712F0ECAAE1}" dt="2022-09-28T06:11:44.618" v="2328" actId="21"/>
          <ac:spMkLst>
            <pc:docMk/>
            <pc:sldMk cId="2210572156" sldId="291"/>
            <ac:spMk id="30" creationId="{00000000-0000-0000-0000-000000000000}"/>
          </ac:spMkLst>
        </pc:spChg>
        <pc:spChg chg="del">
          <ac:chgData name="N. Furkan Doğan" userId="6dda69a5aca78dc8" providerId="LiveId" clId="{F6D22393-1F4D-4679-825D-E712F0ECAAE1}" dt="2022-09-28T06:11:44.618" v="2328" actId="21"/>
          <ac:spMkLst>
            <pc:docMk/>
            <pc:sldMk cId="2210572156" sldId="291"/>
            <ac:spMk id="31" creationId="{00000000-0000-0000-0000-000000000000}"/>
          </ac:spMkLst>
        </pc:spChg>
        <pc:spChg chg="mod">
          <ac:chgData name="N. Furkan Doğan" userId="6dda69a5aca78dc8" providerId="LiveId" clId="{F6D22393-1F4D-4679-825D-E712F0ECAAE1}" dt="2022-09-24T18:41:15.328" v="755"/>
          <ac:spMkLst>
            <pc:docMk/>
            <pc:sldMk cId="2210572156" sldId="291"/>
            <ac:spMk id="33" creationId="{00000000-0000-0000-0000-000000000000}"/>
          </ac:spMkLst>
        </pc:spChg>
        <pc:spChg chg="add del mod">
          <ac:chgData name="N. Furkan Doğan" userId="6dda69a5aca78dc8" providerId="LiveId" clId="{F6D22393-1F4D-4679-825D-E712F0ECAAE1}" dt="2022-09-28T06:11:47.322" v="2330"/>
          <ac:spMkLst>
            <pc:docMk/>
            <pc:sldMk cId="2210572156" sldId="291"/>
            <ac:spMk id="36" creationId="{B9B8A553-CF39-2C82-B3D1-5608D26D8DE1}"/>
          </ac:spMkLst>
        </pc:spChg>
        <pc:spChg chg="del">
          <ac:chgData name="N. Furkan Doğan" userId="6dda69a5aca78dc8" providerId="LiveId" clId="{F6D22393-1F4D-4679-825D-E712F0ECAAE1}" dt="2022-09-28T06:11:44.618" v="2328" actId="21"/>
          <ac:spMkLst>
            <pc:docMk/>
            <pc:sldMk cId="2210572156" sldId="291"/>
            <ac:spMk id="37" creationId="{00000000-0000-0000-0000-000000000000}"/>
          </ac:spMkLst>
        </pc:spChg>
        <pc:spChg chg="add del mod">
          <ac:chgData name="N. Furkan Doğan" userId="6dda69a5aca78dc8" providerId="LiveId" clId="{F6D22393-1F4D-4679-825D-E712F0ECAAE1}" dt="2022-09-28T06:11:47.322" v="2330"/>
          <ac:spMkLst>
            <pc:docMk/>
            <pc:sldMk cId="2210572156" sldId="291"/>
            <ac:spMk id="38" creationId="{B67B57A8-4494-2004-7A72-236A514C8D92}"/>
          </ac:spMkLst>
        </pc:spChg>
        <pc:spChg chg="add del mod">
          <ac:chgData name="N. Furkan Doğan" userId="6dda69a5aca78dc8" providerId="LiveId" clId="{F6D22393-1F4D-4679-825D-E712F0ECAAE1}" dt="2022-09-28T06:11:47.322" v="2330"/>
          <ac:spMkLst>
            <pc:docMk/>
            <pc:sldMk cId="2210572156" sldId="291"/>
            <ac:spMk id="39" creationId="{D611E5A0-2DFC-BB17-438F-A63AC47D861C}"/>
          </ac:spMkLst>
        </pc:spChg>
        <pc:spChg chg="add del mod">
          <ac:chgData name="N. Furkan Doğan" userId="6dda69a5aca78dc8" providerId="LiveId" clId="{F6D22393-1F4D-4679-825D-E712F0ECAAE1}" dt="2022-09-28T06:11:47.322" v="2330"/>
          <ac:spMkLst>
            <pc:docMk/>
            <pc:sldMk cId="2210572156" sldId="291"/>
            <ac:spMk id="40" creationId="{95D061AB-5E03-345F-DAC5-6CCB4C119995}"/>
          </ac:spMkLst>
        </pc:spChg>
        <pc:spChg chg="add del mod">
          <ac:chgData name="N. Furkan Doğan" userId="6dda69a5aca78dc8" providerId="LiveId" clId="{F6D22393-1F4D-4679-825D-E712F0ECAAE1}" dt="2022-09-28T06:11:47.322" v="2330"/>
          <ac:spMkLst>
            <pc:docMk/>
            <pc:sldMk cId="2210572156" sldId="291"/>
            <ac:spMk id="41" creationId="{C2EC49EC-5ADD-CFDA-72FA-5EDA5243EA3E}"/>
          </ac:spMkLst>
        </pc:spChg>
        <pc:spChg chg="mod">
          <ac:chgData name="N. Furkan Doğan" userId="6dda69a5aca78dc8" providerId="LiveId" clId="{F6D22393-1F4D-4679-825D-E712F0ECAAE1}" dt="2023-10-04T06:34:50.654" v="2512" actId="403"/>
          <ac:spMkLst>
            <pc:docMk/>
            <pc:sldMk cId="2210572156" sldId="291"/>
            <ac:spMk id="43" creationId="{00000000-0000-0000-0000-000000000000}"/>
          </ac:spMkLst>
        </pc:spChg>
        <pc:spChg chg="del">
          <ac:chgData name="N. Furkan Doğan" userId="6dda69a5aca78dc8" providerId="LiveId" clId="{F6D22393-1F4D-4679-825D-E712F0ECAAE1}" dt="2022-09-28T06:11:44.618" v="2328" actId="21"/>
          <ac:spMkLst>
            <pc:docMk/>
            <pc:sldMk cId="2210572156" sldId="291"/>
            <ac:spMk id="44" creationId="{00000000-0000-0000-0000-000000000000}"/>
          </ac:spMkLst>
        </pc:spChg>
        <pc:spChg chg="del">
          <ac:chgData name="N. Furkan Doğan" userId="6dda69a5aca78dc8" providerId="LiveId" clId="{F6D22393-1F4D-4679-825D-E712F0ECAAE1}" dt="2022-09-28T06:11:44.618" v="2328" actId="21"/>
          <ac:spMkLst>
            <pc:docMk/>
            <pc:sldMk cId="2210572156" sldId="291"/>
            <ac:spMk id="45" creationId="{00000000-0000-0000-0000-000000000000}"/>
          </ac:spMkLst>
        </pc:spChg>
        <pc:spChg chg="del">
          <ac:chgData name="N. Furkan Doğan" userId="6dda69a5aca78dc8" providerId="LiveId" clId="{F6D22393-1F4D-4679-825D-E712F0ECAAE1}" dt="2022-09-28T06:11:44.618" v="2328" actId="21"/>
          <ac:spMkLst>
            <pc:docMk/>
            <pc:sldMk cId="2210572156" sldId="291"/>
            <ac:spMk id="46" creationId="{00000000-0000-0000-0000-000000000000}"/>
          </ac:spMkLst>
        </pc:spChg>
        <pc:spChg chg="del">
          <ac:chgData name="N. Furkan Doğan" userId="6dda69a5aca78dc8" providerId="LiveId" clId="{F6D22393-1F4D-4679-825D-E712F0ECAAE1}" dt="2022-09-28T06:11:44.618" v="2328" actId="21"/>
          <ac:spMkLst>
            <pc:docMk/>
            <pc:sldMk cId="2210572156" sldId="291"/>
            <ac:spMk id="48" creationId="{00000000-0000-0000-0000-000000000000}"/>
          </ac:spMkLst>
        </pc:spChg>
        <pc:spChg chg="add del mod">
          <ac:chgData name="N. Furkan Doğan" userId="6dda69a5aca78dc8" providerId="LiveId" clId="{F6D22393-1F4D-4679-825D-E712F0ECAAE1}" dt="2022-09-28T06:11:47.322" v="2330"/>
          <ac:spMkLst>
            <pc:docMk/>
            <pc:sldMk cId="2210572156" sldId="291"/>
            <ac:spMk id="51" creationId="{89773091-F6F9-FAFF-9B3C-C1B048A56C2A}"/>
          </ac:spMkLst>
        </pc:spChg>
        <pc:spChg chg="add del mod">
          <ac:chgData name="N. Furkan Doğan" userId="6dda69a5aca78dc8" providerId="LiveId" clId="{F6D22393-1F4D-4679-825D-E712F0ECAAE1}" dt="2022-09-28T06:11:47.322" v="2330"/>
          <ac:spMkLst>
            <pc:docMk/>
            <pc:sldMk cId="2210572156" sldId="291"/>
            <ac:spMk id="52" creationId="{0441D920-1057-A5D9-2448-37A538B17DEA}"/>
          </ac:spMkLst>
        </pc:spChg>
        <pc:spChg chg="add del mod">
          <ac:chgData name="N. Furkan Doğan" userId="6dda69a5aca78dc8" providerId="LiveId" clId="{F6D22393-1F4D-4679-825D-E712F0ECAAE1}" dt="2022-09-28T06:11:47.322" v="2330"/>
          <ac:spMkLst>
            <pc:docMk/>
            <pc:sldMk cId="2210572156" sldId="291"/>
            <ac:spMk id="53" creationId="{9C3F20EA-7C61-A33A-75DB-C24F4D7F41ED}"/>
          </ac:spMkLst>
        </pc:spChg>
        <pc:spChg chg="add del mod">
          <ac:chgData name="N. Furkan Doğan" userId="6dda69a5aca78dc8" providerId="LiveId" clId="{F6D22393-1F4D-4679-825D-E712F0ECAAE1}" dt="2022-09-28T06:11:47.322" v="2330"/>
          <ac:spMkLst>
            <pc:docMk/>
            <pc:sldMk cId="2210572156" sldId="291"/>
            <ac:spMk id="54" creationId="{9B2CF634-4FEF-3E6C-F936-87EEB7B84720}"/>
          </ac:spMkLst>
        </pc:spChg>
        <pc:picChg chg="add mod">
          <ac:chgData name="N. Furkan Doğan" userId="6dda69a5aca78dc8" providerId="LiveId" clId="{F6D22393-1F4D-4679-825D-E712F0ECAAE1}" dt="2023-10-04T06:34:56.197" v="2514" actId="1076"/>
          <ac:picMkLst>
            <pc:docMk/>
            <pc:sldMk cId="2210572156" sldId="291"/>
            <ac:picMk id="55" creationId="{757E9811-4D0B-6072-CC85-C5A906D69194}"/>
          </ac:picMkLst>
        </pc:picChg>
        <pc:cxnChg chg="add del mod">
          <ac:chgData name="N. Furkan Doğan" userId="6dda69a5aca78dc8" providerId="LiveId" clId="{F6D22393-1F4D-4679-825D-E712F0ECAAE1}" dt="2022-09-28T06:11:47.322" v="2330"/>
          <ac:cxnSpMkLst>
            <pc:docMk/>
            <pc:sldMk cId="2210572156" sldId="291"/>
            <ac:cxnSpMk id="3" creationId="{ECFC7AA2-3BA7-9592-5438-1068139A6E67}"/>
          </ac:cxnSpMkLst>
        </pc:cxnChg>
        <pc:cxnChg chg="del">
          <ac:chgData name="N. Furkan Doğan" userId="6dda69a5aca78dc8" providerId="LiveId" clId="{F6D22393-1F4D-4679-825D-E712F0ECAAE1}" dt="2022-09-28T06:11:44.618" v="2328" actId="21"/>
          <ac:cxnSpMkLst>
            <pc:docMk/>
            <pc:sldMk cId="2210572156" sldId="291"/>
            <ac:cxnSpMk id="5"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6" creationId="{C6E8B332-5D24-7913-75F4-8543CB53553E}"/>
          </ac:cxnSpMkLst>
        </pc:cxnChg>
        <pc:cxnChg chg="del">
          <ac:chgData name="N. Furkan Doğan" userId="6dda69a5aca78dc8" providerId="LiveId" clId="{F6D22393-1F4D-4679-825D-E712F0ECAAE1}" dt="2022-09-28T06:11:44.618" v="2328" actId="21"/>
          <ac:cxnSpMkLst>
            <pc:docMk/>
            <pc:sldMk cId="2210572156" sldId="291"/>
            <ac:cxnSpMk id="7"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9" creationId="{4F321A2D-475D-1EEA-E956-C2D56C3EB01F}"/>
          </ac:cxnSpMkLst>
        </pc:cxnChg>
        <pc:cxnChg chg="del">
          <ac:chgData name="N. Furkan Doğan" userId="6dda69a5aca78dc8" providerId="LiveId" clId="{F6D22393-1F4D-4679-825D-E712F0ECAAE1}" dt="2022-09-28T06:11:44.618" v="2328" actId="21"/>
          <ac:cxnSpMkLst>
            <pc:docMk/>
            <pc:sldMk cId="2210572156" sldId="291"/>
            <ac:cxnSpMk id="11" creationId="{00000000-0000-0000-0000-000000000000}"/>
          </ac:cxnSpMkLst>
        </pc:cxnChg>
        <pc:cxnChg chg="del">
          <ac:chgData name="N. Furkan Doğan" userId="6dda69a5aca78dc8" providerId="LiveId" clId="{F6D22393-1F4D-4679-825D-E712F0ECAAE1}" dt="2022-09-28T06:11:44.618" v="2328" actId="21"/>
          <ac:cxnSpMkLst>
            <pc:docMk/>
            <pc:sldMk cId="2210572156" sldId="291"/>
            <ac:cxnSpMk id="14"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15" creationId="{1B242CC9-258D-A384-47E0-7A8AFAF8D2AA}"/>
          </ac:cxnSpMkLst>
        </pc:cxnChg>
        <pc:cxnChg chg="del">
          <ac:chgData name="N. Furkan Doğan" userId="6dda69a5aca78dc8" providerId="LiveId" clId="{F6D22393-1F4D-4679-825D-E712F0ECAAE1}" dt="2022-09-28T06:11:44.618" v="2328" actId="21"/>
          <ac:cxnSpMkLst>
            <pc:docMk/>
            <pc:sldMk cId="2210572156" sldId="291"/>
            <ac:cxnSpMk id="17" creationId="{00000000-0000-0000-0000-000000000000}"/>
          </ac:cxnSpMkLst>
        </pc:cxnChg>
        <pc:cxnChg chg="del">
          <ac:chgData name="N. Furkan Doğan" userId="6dda69a5aca78dc8" providerId="LiveId" clId="{F6D22393-1F4D-4679-825D-E712F0ECAAE1}" dt="2022-09-28T06:11:44.618" v="2328" actId="21"/>
          <ac:cxnSpMkLst>
            <pc:docMk/>
            <pc:sldMk cId="2210572156" sldId="291"/>
            <ac:cxnSpMk id="18"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19" creationId="{56B05640-A9B1-F988-80CC-799AB7948D88}"/>
          </ac:cxnSpMkLst>
        </pc:cxnChg>
        <pc:cxnChg chg="add del mod">
          <ac:chgData name="N. Furkan Doğan" userId="6dda69a5aca78dc8" providerId="LiveId" clId="{F6D22393-1F4D-4679-825D-E712F0ECAAE1}" dt="2022-09-28T06:11:47.322" v="2330"/>
          <ac:cxnSpMkLst>
            <pc:docMk/>
            <pc:sldMk cId="2210572156" sldId="291"/>
            <ac:cxnSpMk id="21" creationId="{3375C57D-783F-8C7F-1AE8-C1BD5DD60CA3}"/>
          </ac:cxnSpMkLst>
        </pc:cxnChg>
        <pc:cxnChg chg="del">
          <ac:chgData name="N. Furkan Doğan" userId="6dda69a5aca78dc8" providerId="LiveId" clId="{F6D22393-1F4D-4679-825D-E712F0ECAAE1}" dt="2022-09-28T06:11:44.618" v="2328" actId="21"/>
          <ac:cxnSpMkLst>
            <pc:docMk/>
            <pc:sldMk cId="2210572156" sldId="291"/>
            <ac:cxnSpMk id="22"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23" creationId="{D9522FB8-1441-3526-6618-06E24B9EF6AC}"/>
          </ac:cxnSpMkLst>
        </pc:cxnChg>
        <pc:cxnChg chg="del">
          <ac:chgData name="N. Furkan Doğan" userId="6dda69a5aca78dc8" providerId="LiveId" clId="{F6D22393-1F4D-4679-825D-E712F0ECAAE1}" dt="2022-09-28T06:11:44.618" v="2328" actId="21"/>
          <ac:cxnSpMkLst>
            <pc:docMk/>
            <pc:sldMk cId="2210572156" sldId="291"/>
            <ac:cxnSpMk id="28" creationId="{00000000-0000-0000-0000-000000000000}"/>
          </ac:cxnSpMkLst>
        </pc:cxnChg>
        <pc:cxnChg chg="del">
          <ac:chgData name="N. Furkan Doğan" userId="6dda69a5aca78dc8" providerId="LiveId" clId="{F6D22393-1F4D-4679-825D-E712F0ECAAE1}" dt="2022-09-28T06:11:44.618" v="2328" actId="21"/>
          <ac:cxnSpMkLst>
            <pc:docMk/>
            <pc:sldMk cId="2210572156" sldId="291"/>
            <ac:cxnSpMk id="32" creationId="{00000000-0000-0000-0000-000000000000}"/>
          </ac:cxnSpMkLst>
        </pc:cxnChg>
        <pc:cxnChg chg="del">
          <ac:chgData name="N. Furkan Doğan" userId="6dda69a5aca78dc8" providerId="LiveId" clId="{F6D22393-1F4D-4679-825D-E712F0ECAAE1}" dt="2022-09-28T06:11:44.618" v="2328" actId="21"/>
          <ac:cxnSpMkLst>
            <pc:docMk/>
            <pc:sldMk cId="2210572156" sldId="291"/>
            <ac:cxnSpMk id="34" creationId="{00000000-0000-0000-0000-000000000000}"/>
          </ac:cxnSpMkLst>
        </pc:cxnChg>
        <pc:cxnChg chg="del">
          <ac:chgData name="N. Furkan Doğan" userId="6dda69a5aca78dc8" providerId="LiveId" clId="{F6D22393-1F4D-4679-825D-E712F0ECAAE1}" dt="2022-09-28T06:11:44.618" v="2328" actId="21"/>
          <ac:cxnSpMkLst>
            <pc:docMk/>
            <pc:sldMk cId="2210572156" sldId="291"/>
            <ac:cxnSpMk id="35" creationId="{00000000-0000-0000-0000-000000000000}"/>
          </ac:cxnSpMkLst>
        </pc:cxnChg>
        <pc:cxnChg chg="add del mod">
          <ac:chgData name="N. Furkan Doğan" userId="6dda69a5aca78dc8" providerId="LiveId" clId="{F6D22393-1F4D-4679-825D-E712F0ECAAE1}" dt="2022-09-28T06:11:47.322" v="2330"/>
          <ac:cxnSpMkLst>
            <pc:docMk/>
            <pc:sldMk cId="2210572156" sldId="291"/>
            <ac:cxnSpMk id="42" creationId="{8E22D20A-B65D-D075-EEC5-D254FACFB8C0}"/>
          </ac:cxnSpMkLst>
        </pc:cxnChg>
        <pc:cxnChg chg="add del mod">
          <ac:chgData name="N. Furkan Doğan" userId="6dda69a5aca78dc8" providerId="LiveId" clId="{F6D22393-1F4D-4679-825D-E712F0ECAAE1}" dt="2022-09-28T06:11:47.322" v="2330"/>
          <ac:cxnSpMkLst>
            <pc:docMk/>
            <pc:sldMk cId="2210572156" sldId="291"/>
            <ac:cxnSpMk id="47" creationId="{DC50C8D5-E66E-0727-9ABD-776D99C48197}"/>
          </ac:cxnSpMkLst>
        </pc:cxnChg>
        <pc:cxnChg chg="add del mod">
          <ac:chgData name="N. Furkan Doğan" userId="6dda69a5aca78dc8" providerId="LiveId" clId="{F6D22393-1F4D-4679-825D-E712F0ECAAE1}" dt="2022-09-28T06:11:47.322" v="2330"/>
          <ac:cxnSpMkLst>
            <pc:docMk/>
            <pc:sldMk cId="2210572156" sldId="291"/>
            <ac:cxnSpMk id="49" creationId="{3A7C079C-2048-E6F3-4708-E878CE2CEC48}"/>
          </ac:cxnSpMkLst>
        </pc:cxnChg>
        <pc:cxnChg chg="add del mod">
          <ac:chgData name="N. Furkan Doğan" userId="6dda69a5aca78dc8" providerId="LiveId" clId="{F6D22393-1F4D-4679-825D-E712F0ECAAE1}" dt="2022-09-28T06:11:47.322" v="2330"/>
          <ac:cxnSpMkLst>
            <pc:docMk/>
            <pc:sldMk cId="2210572156" sldId="291"/>
            <ac:cxnSpMk id="50" creationId="{E239F18C-690A-1F39-0ADE-0AA0741A2FFA}"/>
          </ac:cxnSpMkLst>
        </pc:cxnChg>
      </pc:sldChg>
      <pc:sldChg chg="modSp add del mod modAnim">
        <pc:chgData name="N. Furkan Doğan" userId="6dda69a5aca78dc8" providerId="LiveId" clId="{F6D22393-1F4D-4679-825D-E712F0ECAAE1}" dt="2022-09-24T20:21:36.804" v="1585" actId="47"/>
        <pc:sldMkLst>
          <pc:docMk/>
          <pc:sldMk cId="3937903892" sldId="292"/>
        </pc:sldMkLst>
        <pc:spChg chg="mod">
          <ac:chgData name="N. Furkan Doğan" userId="6dda69a5aca78dc8" providerId="LiveId" clId="{F6D22393-1F4D-4679-825D-E712F0ECAAE1}" dt="2022-09-24T17:56:11.435" v="24"/>
          <ac:spMkLst>
            <pc:docMk/>
            <pc:sldMk cId="3937903892" sldId="292"/>
            <ac:spMk id="2" creationId="{00000000-0000-0000-0000-000000000000}"/>
          </ac:spMkLst>
        </pc:spChg>
        <pc:spChg chg="mod">
          <ac:chgData name="N. Furkan Doğan" userId="6dda69a5aca78dc8" providerId="LiveId" clId="{F6D22393-1F4D-4679-825D-E712F0ECAAE1}" dt="2022-09-24T20:08:19.936" v="1447" actId="14100"/>
          <ac:spMkLst>
            <pc:docMk/>
            <pc:sldMk cId="3937903892" sldId="292"/>
            <ac:spMk id="4" creationId="{00000000-0000-0000-0000-000000000000}"/>
          </ac:spMkLst>
        </pc:spChg>
        <pc:spChg chg="mod">
          <ac:chgData name="N. Furkan Doğan" userId="6dda69a5aca78dc8" providerId="LiveId" clId="{F6D22393-1F4D-4679-825D-E712F0ECAAE1}" dt="2022-09-24T17:56:31.690" v="25"/>
          <ac:spMkLst>
            <pc:docMk/>
            <pc:sldMk cId="3937903892" sldId="292"/>
            <ac:spMk id="11" creationId="{00000000-0000-0000-0000-000000000000}"/>
          </ac:spMkLst>
        </pc:spChg>
        <pc:spChg chg="mod">
          <ac:chgData name="N. Furkan Doğan" userId="6dda69a5aca78dc8" providerId="LiveId" clId="{F6D22393-1F4D-4679-825D-E712F0ECAAE1}" dt="2022-09-24T18:41:15.328" v="755"/>
          <ac:spMkLst>
            <pc:docMk/>
            <pc:sldMk cId="3937903892" sldId="292"/>
            <ac:spMk id="14" creationId="{00000000-0000-0000-0000-000000000000}"/>
          </ac:spMkLst>
        </pc:spChg>
        <pc:spChg chg="mod">
          <ac:chgData name="N. Furkan Doğan" userId="6dda69a5aca78dc8" providerId="LiveId" clId="{F6D22393-1F4D-4679-825D-E712F0ECAAE1}" dt="2022-09-24T20:08:26.175" v="1449" actId="207"/>
          <ac:spMkLst>
            <pc:docMk/>
            <pc:sldMk cId="3937903892" sldId="292"/>
            <ac:spMk id="43" creationId="{00000000-0000-0000-0000-000000000000}"/>
          </ac:spMkLst>
        </pc:spChg>
      </pc:sldChg>
      <pc:sldChg chg="delSp modSp add del mod delAnim modAnim">
        <pc:chgData name="N. Furkan Doğan" userId="6dda69a5aca78dc8" providerId="LiveId" clId="{F6D22393-1F4D-4679-825D-E712F0ECAAE1}" dt="2022-09-24T20:21:36.804" v="1585" actId="47"/>
        <pc:sldMkLst>
          <pc:docMk/>
          <pc:sldMk cId="281846159" sldId="293"/>
        </pc:sldMkLst>
        <pc:spChg chg="mod">
          <ac:chgData name="N. Furkan Doğan" userId="6dda69a5aca78dc8" providerId="LiveId" clId="{F6D22393-1F4D-4679-825D-E712F0ECAAE1}" dt="2022-09-24T20:09:17.401" v="1464" actId="14100"/>
          <ac:spMkLst>
            <pc:docMk/>
            <pc:sldMk cId="281846159" sldId="293"/>
            <ac:spMk id="2" creationId="{00000000-0000-0000-0000-000000000000}"/>
          </ac:spMkLst>
        </pc:spChg>
        <pc:spChg chg="mod">
          <ac:chgData name="N. Furkan Doğan" userId="6dda69a5aca78dc8" providerId="LiveId" clId="{F6D22393-1F4D-4679-825D-E712F0ECAAE1}" dt="2022-09-24T20:10:08.582" v="1493" actId="14100"/>
          <ac:spMkLst>
            <pc:docMk/>
            <pc:sldMk cId="281846159" sldId="293"/>
            <ac:spMk id="4" creationId="{00000000-0000-0000-0000-000000000000}"/>
          </ac:spMkLst>
        </pc:spChg>
        <pc:spChg chg="mod">
          <ac:chgData name="N. Furkan Doğan" userId="6dda69a5aca78dc8" providerId="LiveId" clId="{F6D22393-1F4D-4679-825D-E712F0ECAAE1}" dt="2022-09-24T20:10:12.098" v="1495" actId="1076"/>
          <ac:spMkLst>
            <pc:docMk/>
            <pc:sldMk cId="281846159" sldId="293"/>
            <ac:spMk id="6" creationId="{00000000-0000-0000-0000-000000000000}"/>
          </ac:spMkLst>
        </pc:spChg>
        <pc:spChg chg="del">
          <ac:chgData name="N. Furkan Doğan" userId="6dda69a5aca78dc8" providerId="LiveId" clId="{F6D22393-1F4D-4679-825D-E712F0ECAAE1}" dt="2022-09-24T20:10:15.941" v="1496" actId="478"/>
          <ac:spMkLst>
            <pc:docMk/>
            <pc:sldMk cId="281846159" sldId="293"/>
            <ac:spMk id="7" creationId="{00000000-0000-0000-0000-000000000000}"/>
          </ac:spMkLst>
        </pc:spChg>
        <pc:spChg chg="mod">
          <ac:chgData name="N. Furkan Doğan" userId="6dda69a5aca78dc8" providerId="LiveId" clId="{F6D22393-1F4D-4679-825D-E712F0ECAAE1}" dt="2022-09-24T20:11:44.705" v="1507" actId="207"/>
          <ac:spMkLst>
            <pc:docMk/>
            <pc:sldMk cId="281846159" sldId="293"/>
            <ac:spMk id="8" creationId="{00000000-0000-0000-0000-000000000000}"/>
          </ac:spMkLst>
        </pc:spChg>
        <pc:spChg chg="mod">
          <ac:chgData name="N. Furkan Doğan" userId="6dda69a5aca78dc8" providerId="LiveId" clId="{F6D22393-1F4D-4679-825D-E712F0ECAAE1}" dt="2022-09-24T17:56:11.435" v="24"/>
          <ac:spMkLst>
            <pc:docMk/>
            <pc:sldMk cId="281846159" sldId="293"/>
            <ac:spMk id="10" creationId="{00000000-0000-0000-0000-000000000000}"/>
          </ac:spMkLst>
        </pc:spChg>
        <pc:spChg chg="mod">
          <ac:chgData name="N. Furkan Doğan" userId="6dda69a5aca78dc8" providerId="LiveId" clId="{F6D22393-1F4D-4679-825D-E712F0ECAAE1}" dt="2022-09-24T17:56:31.690" v="25"/>
          <ac:spMkLst>
            <pc:docMk/>
            <pc:sldMk cId="281846159" sldId="293"/>
            <ac:spMk id="14" creationId="{00000000-0000-0000-0000-000000000000}"/>
          </ac:spMkLst>
        </pc:spChg>
        <pc:spChg chg="mod">
          <ac:chgData name="N. Furkan Doğan" userId="6dda69a5aca78dc8" providerId="LiveId" clId="{F6D22393-1F4D-4679-825D-E712F0ECAAE1}" dt="2022-09-24T18:41:15.328" v="755"/>
          <ac:spMkLst>
            <pc:docMk/>
            <pc:sldMk cId="281846159" sldId="293"/>
            <ac:spMk id="17" creationId="{00000000-0000-0000-0000-000000000000}"/>
          </ac:spMkLst>
        </pc:spChg>
        <pc:spChg chg="mod">
          <ac:chgData name="N. Furkan Doğan" userId="6dda69a5aca78dc8" providerId="LiveId" clId="{F6D22393-1F4D-4679-825D-E712F0ECAAE1}" dt="2022-09-24T20:09:46.116" v="1468" actId="20577"/>
          <ac:spMkLst>
            <pc:docMk/>
            <pc:sldMk cId="281846159" sldId="293"/>
            <ac:spMk id="43" creationId="{00000000-0000-0000-0000-000000000000}"/>
          </ac:spMkLst>
        </pc:spChg>
      </pc:sldChg>
      <pc:sldChg chg="delSp modSp add del mod delAnim modAnim">
        <pc:chgData name="N. Furkan Doğan" userId="6dda69a5aca78dc8" providerId="LiveId" clId="{F6D22393-1F4D-4679-825D-E712F0ECAAE1}" dt="2022-09-24T20:21:36.804" v="1585" actId="47"/>
        <pc:sldMkLst>
          <pc:docMk/>
          <pc:sldMk cId="1352862745" sldId="294"/>
        </pc:sldMkLst>
        <pc:spChg chg="mod">
          <ac:chgData name="N. Furkan Doğan" userId="6dda69a5aca78dc8" providerId="LiveId" clId="{F6D22393-1F4D-4679-825D-E712F0ECAAE1}" dt="2022-09-24T17:56:11.435" v="24"/>
          <ac:spMkLst>
            <pc:docMk/>
            <pc:sldMk cId="1352862745" sldId="294"/>
            <ac:spMk id="2" creationId="{00000000-0000-0000-0000-000000000000}"/>
          </ac:spMkLst>
        </pc:spChg>
        <pc:spChg chg="mod">
          <ac:chgData name="N. Furkan Doğan" userId="6dda69a5aca78dc8" providerId="LiveId" clId="{F6D22393-1F4D-4679-825D-E712F0ECAAE1}" dt="2022-09-24T20:12:52.186" v="1535" actId="207"/>
          <ac:spMkLst>
            <pc:docMk/>
            <pc:sldMk cId="1352862745" sldId="294"/>
            <ac:spMk id="4" creationId="{00000000-0000-0000-0000-000000000000}"/>
          </ac:spMkLst>
        </pc:spChg>
        <pc:spChg chg="del mod">
          <ac:chgData name="N. Furkan Doğan" userId="6dda69a5aca78dc8" providerId="LiveId" clId="{F6D22393-1F4D-4679-825D-E712F0ECAAE1}" dt="2022-09-24T20:12:19.958" v="1514" actId="478"/>
          <ac:spMkLst>
            <pc:docMk/>
            <pc:sldMk cId="1352862745" sldId="294"/>
            <ac:spMk id="5" creationId="{00000000-0000-0000-0000-000000000000}"/>
          </ac:spMkLst>
        </pc:spChg>
        <pc:spChg chg="mod">
          <ac:chgData name="N. Furkan Doğan" userId="6dda69a5aca78dc8" providerId="LiveId" clId="{F6D22393-1F4D-4679-825D-E712F0ECAAE1}" dt="2022-09-24T17:56:31.690" v="25"/>
          <ac:spMkLst>
            <pc:docMk/>
            <pc:sldMk cId="1352862745" sldId="294"/>
            <ac:spMk id="8" creationId="{00000000-0000-0000-0000-000000000000}"/>
          </ac:spMkLst>
        </pc:spChg>
        <pc:spChg chg="mod">
          <ac:chgData name="N. Furkan Doğan" userId="6dda69a5aca78dc8" providerId="LiveId" clId="{F6D22393-1F4D-4679-825D-E712F0ECAAE1}" dt="2022-09-24T20:14:38.651" v="1567" actId="1076"/>
          <ac:spMkLst>
            <pc:docMk/>
            <pc:sldMk cId="1352862745" sldId="294"/>
            <ac:spMk id="11" creationId="{00000000-0000-0000-0000-000000000000}"/>
          </ac:spMkLst>
        </pc:spChg>
        <pc:spChg chg="mod">
          <ac:chgData name="N. Furkan Doğan" userId="6dda69a5aca78dc8" providerId="LiveId" clId="{F6D22393-1F4D-4679-825D-E712F0ECAAE1}" dt="2022-09-24T20:14:38.651" v="1567" actId="1076"/>
          <ac:spMkLst>
            <pc:docMk/>
            <pc:sldMk cId="1352862745" sldId="294"/>
            <ac:spMk id="12" creationId="{00000000-0000-0000-0000-000000000000}"/>
          </ac:spMkLst>
        </pc:spChg>
        <pc:spChg chg="del">
          <ac:chgData name="N. Furkan Doğan" userId="6dda69a5aca78dc8" providerId="LiveId" clId="{F6D22393-1F4D-4679-825D-E712F0ECAAE1}" dt="2022-09-24T20:14:47.307" v="1570" actId="478"/>
          <ac:spMkLst>
            <pc:docMk/>
            <pc:sldMk cId="1352862745" sldId="294"/>
            <ac:spMk id="14" creationId="{00000000-0000-0000-0000-000000000000}"/>
          </ac:spMkLst>
        </pc:spChg>
        <pc:spChg chg="mod">
          <ac:chgData name="N. Furkan Doğan" userId="6dda69a5aca78dc8" providerId="LiveId" clId="{F6D22393-1F4D-4679-825D-E712F0ECAAE1}" dt="2022-09-24T18:41:15.328" v="755"/>
          <ac:spMkLst>
            <pc:docMk/>
            <pc:sldMk cId="1352862745" sldId="294"/>
            <ac:spMk id="19" creationId="{00000000-0000-0000-0000-000000000000}"/>
          </ac:spMkLst>
        </pc:spChg>
        <pc:spChg chg="mod">
          <ac:chgData name="N. Furkan Doğan" userId="6dda69a5aca78dc8" providerId="LiveId" clId="{F6D22393-1F4D-4679-825D-E712F0ECAAE1}" dt="2022-09-24T20:14:38.651" v="1567" actId="1076"/>
          <ac:spMkLst>
            <pc:docMk/>
            <pc:sldMk cId="1352862745" sldId="294"/>
            <ac:spMk id="21" creationId="{00000000-0000-0000-0000-000000000000}"/>
          </ac:spMkLst>
        </pc:spChg>
        <pc:spChg chg="mod">
          <ac:chgData name="N. Furkan Doğan" userId="6dda69a5aca78dc8" providerId="LiveId" clId="{F6D22393-1F4D-4679-825D-E712F0ECAAE1}" dt="2022-09-24T20:14:45.401" v="1569" actId="1076"/>
          <ac:spMkLst>
            <pc:docMk/>
            <pc:sldMk cId="1352862745" sldId="294"/>
            <ac:spMk id="22" creationId="{00000000-0000-0000-0000-000000000000}"/>
          </ac:spMkLst>
        </pc:spChg>
        <pc:spChg chg="mod">
          <ac:chgData name="N. Furkan Doğan" userId="6dda69a5aca78dc8" providerId="LiveId" clId="{F6D22393-1F4D-4679-825D-E712F0ECAAE1}" dt="2022-09-24T20:14:40.886" v="1568" actId="1076"/>
          <ac:spMkLst>
            <pc:docMk/>
            <pc:sldMk cId="1352862745" sldId="294"/>
            <ac:spMk id="23" creationId="{00000000-0000-0000-0000-000000000000}"/>
          </ac:spMkLst>
        </pc:spChg>
        <pc:spChg chg="mod">
          <ac:chgData name="N. Furkan Doğan" userId="6dda69a5aca78dc8" providerId="LiveId" clId="{F6D22393-1F4D-4679-825D-E712F0ECAAE1}" dt="2022-09-24T20:15:32.216" v="1571" actId="113"/>
          <ac:spMkLst>
            <pc:docMk/>
            <pc:sldMk cId="1352862745" sldId="294"/>
            <ac:spMk id="43" creationId="{00000000-0000-0000-0000-000000000000}"/>
          </ac:spMkLst>
        </pc:spChg>
        <pc:picChg chg="del">
          <ac:chgData name="N. Furkan Doğan" userId="6dda69a5aca78dc8" providerId="LiveId" clId="{F6D22393-1F4D-4679-825D-E712F0ECAAE1}" dt="2022-09-24T20:12:05.703" v="1510" actId="478"/>
          <ac:picMkLst>
            <pc:docMk/>
            <pc:sldMk cId="1352862745" sldId="294"/>
            <ac:picMk id="18" creationId="{00000000-0000-0000-0000-000000000000}"/>
          </ac:picMkLst>
        </pc:picChg>
        <pc:picChg chg="mod">
          <ac:chgData name="N. Furkan Doğan" userId="6dda69a5aca78dc8" providerId="LiveId" clId="{F6D22393-1F4D-4679-825D-E712F0ECAAE1}" dt="2022-09-24T20:12:18.068" v="1513" actId="1076"/>
          <ac:picMkLst>
            <pc:docMk/>
            <pc:sldMk cId="1352862745" sldId="294"/>
            <ac:picMk id="87042" creationId="{00000000-0000-0000-0000-000000000000}"/>
          </ac:picMkLst>
        </pc:picChg>
      </pc:sldChg>
      <pc:sldChg chg="modSp add del">
        <pc:chgData name="N. Furkan Doğan" userId="6dda69a5aca78dc8" providerId="LiveId" clId="{F6D22393-1F4D-4679-825D-E712F0ECAAE1}" dt="2022-09-24T20:21:36.804" v="1585" actId="47"/>
        <pc:sldMkLst>
          <pc:docMk/>
          <pc:sldMk cId="1364739904" sldId="295"/>
        </pc:sldMkLst>
        <pc:spChg chg="mod">
          <ac:chgData name="N. Furkan Doğan" userId="6dda69a5aca78dc8" providerId="LiveId" clId="{F6D22393-1F4D-4679-825D-E712F0ECAAE1}" dt="2022-09-24T17:56:11.435" v="24"/>
          <ac:spMkLst>
            <pc:docMk/>
            <pc:sldMk cId="1364739904" sldId="295"/>
            <ac:spMk id="2" creationId="{00000000-0000-0000-0000-000000000000}"/>
          </ac:spMkLst>
        </pc:spChg>
        <pc:spChg chg="mod">
          <ac:chgData name="N. Furkan Doğan" userId="6dda69a5aca78dc8" providerId="LiveId" clId="{F6D22393-1F4D-4679-825D-E712F0ECAAE1}" dt="2022-09-24T17:56:31.690" v="25"/>
          <ac:spMkLst>
            <pc:docMk/>
            <pc:sldMk cId="1364739904" sldId="295"/>
            <ac:spMk id="10" creationId="{00000000-0000-0000-0000-000000000000}"/>
          </ac:spMkLst>
        </pc:spChg>
        <pc:spChg chg="mod">
          <ac:chgData name="N. Furkan Doğan" userId="6dda69a5aca78dc8" providerId="LiveId" clId="{F6D22393-1F4D-4679-825D-E712F0ECAAE1}" dt="2022-09-24T18:41:15.328" v="755"/>
          <ac:spMkLst>
            <pc:docMk/>
            <pc:sldMk cId="1364739904" sldId="295"/>
            <ac:spMk id="13" creationId="{00000000-0000-0000-0000-000000000000}"/>
          </ac:spMkLst>
        </pc:spChg>
        <pc:spChg chg="mod">
          <ac:chgData name="N. Furkan Doğan" userId="6dda69a5aca78dc8" providerId="LiveId" clId="{F6D22393-1F4D-4679-825D-E712F0ECAAE1}" dt="2022-09-24T18:41:15.328" v="755"/>
          <ac:spMkLst>
            <pc:docMk/>
            <pc:sldMk cId="1364739904" sldId="295"/>
            <ac:spMk id="18" creationId="{00000000-0000-0000-0000-000000000000}"/>
          </ac:spMkLst>
        </pc:spChg>
      </pc:sldChg>
      <pc:sldChg chg="modSp add del">
        <pc:chgData name="N. Furkan Doğan" userId="6dda69a5aca78dc8" providerId="LiveId" clId="{F6D22393-1F4D-4679-825D-E712F0ECAAE1}" dt="2022-09-24T20:21:36.804" v="1585" actId="47"/>
        <pc:sldMkLst>
          <pc:docMk/>
          <pc:sldMk cId="2543627560" sldId="296"/>
        </pc:sldMkLst>
        <pc:spChg chg="mod">
          <ac:chgData name="N. Furkan Doğan" userId="6dda69a5aca78dc8" providerId="LiveId" clId="{F6D22393-1F4D-4679-825D-E712F0ECAAE1}" dt="2022-09-24T17:56:11.435" v="24"/>
          <ac:spMkLst>
            <pc:docMk/>
            <pc:sldMk cId="2543627560" sldId="296"/>
            <ac:spMk id="2" creationId="{00000000-0000-0000-0000-000000000000}"/>
          </ac:spMkLst>
        </pc:spChg>
        <pc:spChg chg="mod">
          <ac:chgData name="N. Furkan Doğan" userId="6dda69a5aca78dc8" providerId="LiveId" clId="{F6D22393-1F4D-4679-825D-E712F0ECAAE1}" dt="2022-09-24T17:56:31.690" v="25"/>
          <ac:spMkLst>
            <pc:docMk/>
            <pc:sldMk cId="2543627560" sldId="296"/>
            <ac:spMk id="13" creationId="{00000000-0000-0000-0000-000000000000}"/>
          </ac:spMkLst>
        </pc:spChg>
        <pc:spChg chg="mod">
          <ac:chgData name="N. Furkan Doğan" userId="6dda69a5aca78dc8" providerId="LiveId" clId="{F6D22393-1F4D-4679-825D-E712F0ECAAE1}" dt="2022-09-24T18:41:15.328" v="755"/>
          <ac:spMkLst>
            <pc:docMk/>
            <pc:sldMk cId="2543627560" sldId="296"/>
            <ac:spMk id="21" creationId="{00000000-0000-0000-0000-000000000000}"/>
          </ac:spMkLst>
        </pc:spChg>
        <pc:spChg chg="mod">
          <ac:chgData name="N. Furkan Doğan" userId="6dda69a5aca78dc8" providerId="LiveId" clId="{F6D22393-1F4D-4679-825D-E712F0ECAAE1}" dt="2022-09-24T18:41:15.328" v="755"/>
          <ac:spMkLst>
            <pc:docMk/>
            <pc:sldMk cId="2543627560" sldId="296"/>
            <ac:spMk id="30" creationId="{00000000-0000-0000-0000-000000000000}"/>
          </ac:spMkLst>
        </pc:spChg>
        <pc:spChg chg="mod">
          <ac:chgData name="N. Furkan Doğan" userId="6dda69a5aca78dc8" providerId="LiveId" clId="{F6D22393-1F4D-4679-825D-E712F0ECAAE1}" dt="2022-09-24T18:41:15.328" v="755"/>
          <ac:spMkLst>
            <pc:docMk/>
            <pc:sldMk cId="2543627560" sldId="296"/>
            <ac:spMk id="44" creationId="{00000000-0000-0000-0000-000000000000}"/>
          </ac:spMkLst>
        </pc:spChg>
        <pc:spChg chg="mod">
          <ac:chgData name="N. Furkan Doğan" userId="6dda69a5aca78dc8" providerId="LiveId" clId="{F6D22393-1F4D-4679-825D-E712F0ECAAE1}" dt="2022-09-24T18:41:15.328" v="755"/>
          <ac:spMkLst>
            <pc:docMk/>
            <pc:sldMk cId="2543627560" sldId="296"/>
            <ac:spMk id="45" creationId="{00000000-0000-0000-0000-000000000000}"/>
          </ac:spMkLst>
        </pc:spChg>
      </pc:sldChg>
      <pc:sldChg chg="modSp add del">
        <pc:chgData name="N. Furkan Doğan" userId="6dda69a5aca78dc8" providerId="LiveId" clId="{F6D22393-1F4D-4679-825D-E712F0ECAAE1}" dt="2022-09-24T20:21:36.804" v="1585" actId="47"/>
        <pc:sldMkLst>
          <pc:docMk/>
          <pc:sldMk cId="3365782491" sldId="298"/>
        </pc:sldMkLst>
        <pc:spChg chg="mod">
          <ac:chgData name="N. Furkan Doğan" userId="6dda69a5aca78dc8" providerId="LiveId" clId="{F6D22393-1F4D-4679-825D-E712F0ECAAE1}" dt="2022-09-24T17:56:11.435" v="24"/>
          <ac:spMkLst>
            <pc:docMk/>
            <pc:sldMk cId="3365782491" sldId="298"/>
            <ac:spMk id="4" creationId="{00000000-0000-0000-0000-000000000000}"/>
          </ac:spMkLst>
        </pc:spChg>
        <pc:spChg chg="mod">
          <ac:chgData name="N. Furkan Doğan" userId="6dda69a5aca78dc8" providerId="LiveId" clId="{F6D22393-1F4D-4679-825D-E712F0ECAAE1}" dt="2022-09-24T17:54:14.184" v="0"/>
          <ac:spMkLst>
            <pc:docMk/>
            <pc:sldMk cId="3365782491" sldId="298"/>
            <ac:spMk id="5" creationId="{00000000-0000-0000-0000-000000000000}"/>
          </ac:spMkLst>
        </pc:spChg>
        <pc:spChg chg="mod">
          <ac:chgData name="N. Furkan Doğan" userId="6dda69a5aca78dc8" providerId="LiveId" clId="{F6D22393-1F4D-4679-825D-E712F0ECAAE1}" dt="2022-09-24T17:56:31.690" v="25"/>
          <ac:spMkLst>
            <pc:docMk/>
            <pc:sldMk cId="3365782491" sldId="298"/>
            <ac:spMk id="7" creationId="{00000000-0000-0000-0000-000000000000}"/>
          </ac:spMkLst>
        </pc:spChg>
        <pc:spChg chg="mod">
          <ac:chgData name="N. Furkan Doğan" userId="6dda69a5aca78dc8" providerId="LiveId" clId="{F6D22393-1F4D-4679-825D-E712F0ECAAE1}" dt="2022-09-24T18:41:15.328" v="755"/>
          <ac:spMkLst>
            <pc:docMk/>
            <pc:sldMk cId="3365782491" sldId="298"/>
            <ac:spMk id="10" creationId="{00000000-0000-0000-0000-000000000000}"/>
          </ac:spMkLst>
        </pc:spChg>
      </pc:sldChg>
      <pc:sldChg chg="modSp add del">
        <pc:chgData name="N. Furkan Doğan" userId="6dda69a5aca78dc8" providerId="LiveId" clId="{F6D22393-1F4D-4679-825D-E712F0ECAAE1}" dt="2022-09-24T20:21:36.804" v="1585" actId="47"/>
        <pc:sldMkLst>
          <pc:docMk/>
          <pc:sldMk cId="354883338" sldId="299"/>
        </pc:sldMkLst>
        <pc:spChg chg="mod">
          <ac:chgData name="N. Furkan Doğan" userId="6dda69a5aca78dc8" providerId="LiveId" clId="{F6D22393-1F4D-4679-825D-E712F0ECAAE1}" dt="2022-09-24T17:56:11.435" v="24"/>
          <ac:spMkLst>
            <pc:docMk/>
            <pc:sldMk cId="354883338" sldId="299"/>
            <ac:spMk id="4" creationId="{00000000-0000-0000-0000-000000000000}"/>
          </ac:spMkLst>
        </pc:spChg>
        <pc:spChg chg="mod">
          <ac:chgData name="N. Furkan Doğan" userId="6dda69a5aca78dc8" providerId="LiveId" clId="{F6D22393-1F4D-4679-825D-E712F0ECAAE1}" dt="2022-09-24T17:56:31.690" v="25"/>
          <ac:spMkLst>
            <pc:docMk/>
            <pc:sldMk cId="354883338" sldId="299"/>
            <ac:spMk id="10" creationId="{00000000-0000-0000-0000-000000000000}"/>
          </ac:spMkLst>
        </pc:spChg>
        <pc:spChg chg="mod">
          <ac:chgData name="N. Furkan Doğan" userId="6dda69a5aca78dc8" providerId="LiveId" clId="{F6D22393-1F4D-4679-825D-E712F0ECAAE1}" dt="2022-09-24T18:41:15.328" v="755"/>
          <ac:spMkLst>
            <pc:docMk/>
            <pc:sldMk cId="354883338" sldId="299"/>
            <ac:spMk id="13" creationId="{00000000-0000-0000-0000-000000000000}"/>
          </ac:spMkLst>
        </pc:spChg>
        <pc:spChg chg="mod">
          <ac:chgData name="N. Furkan Doğan" userId="6dda69a5aca78dc8" providerId="LiveId" clId="{F6D22393-1F4D-4679-825D-E712F0ECAAE1}" dt="2022-09-24T18:41:15.328" v="755"/>
          <ac:spMkLst>
            <pc:docMk/>
            <pc:sldMk cId="354883338" sldId="299"/>
            <ac:spMk id="16" creationId="{00000000-0000-0000-0000-000000000000}"/>
          </ac:spMkLst>
        </pc:spChg>
      </pc:sldChg>
      <pc:sldChg chg="modSp add del">
        <pc:chgData name="N. Furkan Doğan" userId="6dda69a5aca78dc8" providerId="LiveId" clId="{F6D22393-1F4D-4679-825D-E712F0ECAAE1}" dt="2022-09-24T20:21:36.804" v="1585" actId="47"/>
        <pc:sldMkLst>
          <pc:docMk/>
          <pc:sldMk cId="3906584063" sldId="300"/>
        </pc:sldMkLst>
        <pc:spChg chg="mod">
          <ac:chgData name="N. Furkan Doğan" userId="6dda69a5aca78dc8" providerId="LiveId" clId="{F6D22393-1F4D-4679-825D-E712F0ECAAE1}" dt="2022-09-24T17:56:11.435" v="24"/>
          <ac:spMkLst>
            <pc:docMk/>
            <pc:sldMk cId="3906584063" sldId="300"/>
            <ac:spMk id="5" creationId="{00000000-0000-0000-0000-000000000000}"/>
          </ac:spMkLst>
        </pc:spChg>
        <pc:spChg chg="mod">
          <ac:chgData name="N. Furkan Doğan" userId="6dda69a5aca78dc8" providerId="LiveId" clId="{F6D22393-1F4D-4679-825D-E712F0ECAAE1}" dt="2022-09-24T17:56:31.690" v="25"/>
          <ac:spMkLst>
            <pc:docMk/>
            <pc:sldMk cId="3906584063" sldId="300"/>
            <ac:spMk id="17" creationId="{00000000-0000-0000-0000-000000000000}"/>
          </ac:spMkLst>
        </pc:spChg>
        <pc:spChg chg="mod">
          <ac:chgData name="N. Furkan Doğan" userId="6dda69a5aca78dc8" providerId="LiveId" clId="{F6D22393-1F4D-4679-825D-E712F0ECAAE1}" dt="2022-09-24T18:41:15.328" v="755"/>
          <ac:spMkLst>
            <pc:docMk/>
            <pc:sldMk cId="3906584063" sldId="300"/>
            <ac:spMk id="18" creationId="{00000000-0000-0000-0000-000000000000}"/>
          </ac:spMkLst>
        </pc:spChg>
      </pc:sldChg>
      <pc:sldChg chg="modSp add del">
        <pc:chgData name="N. Furkan Doğan" userId="6dda69a5aca78dc8" providerId="LiveId" clId="{F6D22393-1F4D-4679-825D-E712F0ECAAE1}" dt="2022-09-24T20:21:36.804" v="1585" actId="47"/>
        <pc:sldMkLst>
          <pc:docMk/>
          <pc:sldMk cId="297154798" sldId="301"/>
        </pc:sldMkLst>
        <pc:spChg chg="mod">
          <ac:chgData name="N. Furkan Doğan" userId="6dda69a5aca78dc8" providerId="LiveId" clId="{F6D22393-1F4D-4679-825D-E712F0ECAAE1}" dt="2022-09-24T17:56:11.435" v="24"/>
          <ac:spMkLst>
            <pc:docMk/>
            <pc:sldMk cId="297154798" sldId="301"/>
            <ac:spMk id="11" creationId="{00000000-0000-0000-0000-000000000000}"/>
          </ac:spMkLst>
        </pc:spChg>
        <pc:spChg chg="mod">
          <ac:chgData name="N. Furkan Doğan" userId="6dda69a5aca78dc8" providerId="LiveId" clId="{F6D22393-1F4D-4679-825D-E712F0ECAAE1}" dt="2022-09-24T17:56:31.690" v="25"/>
          <ac:spMkLst>
            <pc:docMk/>
            <pc:sldMk cId="297154798" sldId="301"/>
            <ac:spMk id="15" creationId="{00000000-0000-0000-0000-000000000000}"/>
          </ac:spMkLst>
        </pc:spChg>
        <pc:spChg chg="mod">
          <ac:chgData name="N. Furkan Doğan" userId="6dda69a5aca78dc8" providerId="LiveId" clId="{F6D22393-1F4D-4679-825D-E712F0ECAAE1}" dt="2022-09-24T18:41:15.328" v="755"/>
          <ac:spMkLst>
            <pc:docMk/>
            <pc:sldMk cId="297154798" sldId="301"/>
            <ac:spMk id="18" creationId="{00000000-0000-0000-0000-000000000000}"/>
          </ac:spMkLst>
        </pc:spChg>
      </pc:sldChg>
      <pc:sldChg chg="delSp modSp add del mod">
        <pc:chgData name="N. Furkan Doğan" userId="6dda69a5aca78dc8" providerId="LiveId" clId="{F6D22393-1F4D-4679-825D-E712F0ECAAE1}" dt="2022-09-24T20:21:36.804" v="1585" actId="47"/>
        <pc:sldMkLst>
          <pc:docMk/>
          <pc:sldMk cId="85886666" sldId="302"/>
        </pc:sldMkLst>
        <pc:spChg chg="mod">
          <ac:chgData name="N. Furkan Doğan" userId="6dda69a5aca78dc8" providerId="LiveId" clId="{F6D22393-1F4D-4679-825D-E712F0ECAAE1}" dt="2022-09-24T18:41:15.328" v="755"/>
          <ac:spMkLst>
            <pc:docMk/>
            <pc:sldMk cId="85886666" sldId="302"/>
            <ac:spMk id="2" creationId="{00000000-0000-0000-0000-000000000000}"/>
          </ac:spMkLst>
        </pc:spChg>
        <pc:spChg chg="mod">
          <ac:chgData name="N. Furkan Doğan" userId="6dda69a5aca78dc8" providerId="LiveId" clId="{F6D22393-1F4D-4679-825D-E712F0ECAAE1}" dt="2022-09-24T20:18:05.077" v="1580" actId="14100"/>
          <ac:spMkLst>
            <pc:docMk/>
            <pc:sldMk cId="85886666" sldId="302"/>
            <ac:spMk id="3" creationId="{00000000-0000-0000-0000-000000000000}"/>
          </ac:spMkLst>
        </pc:spChg>
        <pc:spChg chg="del">
          <ac:chgData name="N. Furkan Doğan" userId="6dda69a5aca78dc8" providerId="LiveId" clId="{F6D22393-1F4D-4679-825D-E712F0ECAAE1}" dt="2022-09-24T20:06:13.131" v="1433" actId="478"/>
          <ac:spMkLst>
            <pc:docMk/>
            <pc:sldMk cId="85886666" sldId="302"/>
            <ac:spMk id="5" creationId="{00000000-0000-0000-0000-000000000000}"/>
          </ac:spMkLst>
        </pc:spChg>
        <pc:spChg chg="mod">
          <ac:chgData name="N. Furkan Doğan" userId="6dda69a5aca78dc8" providerId="LiveId" clId="{F6D22393-1F4D-4679-825D-E712F0ECAAE1}" dt="2022-09-24T17:56:11.435" v="24"/>
          <ac:spMkLst>
            <pc:docMk/>
            <pc:sldMk cId="85886666" sldId="302"/>
            <ac:spMk id="6" creationId="{00000000-0000-0000-0000-000000000000}"/>
          </ac:spMkLst>
        </pc:spChg>
        <pc:spChg chg="mod">
          <ac:chgData name="N. Furkan Doğan" userId="6dda69a5aca78dc8" providerId="LiveId" clId="{F6D22393-1F4D-4679-825D-E712F0ECAAE1}" dt="2022-09-24T17:56:31.690" v="25"/>
          <ac:spMkLst>
            <pc:docMk/>
            <pc:sldMk cId="85886666" sldId="302"/>
            <ac:spMk id="9" creationId="{00000000-0000-0000-0000-000000000000}"/>
          </ac:spMkLst>
        </pc:spChg>
        <pc:spChg chg="mod">
          <ac:chgData name="N. Furkan Doğan" userId="6dda69a5aca78dc8" providerId="LiveId" clId="{F6D22393-1F4D-4679-825D-E712F0ECAAE1}" dt="2022-09-24T18:41:15.328" v="755"/>
          <ac:spMkLst>
            <pc:docMk/>
            <pc:sldMk cId="85886666" sldId="302"/>
            <ac:spMk id="15" creationId="{00000000-0000-0000-0000-000000000000}"/>
          </ac:spMkLst>
        </pc:spChg>
        <pc:spChg chg="mod">
          <ac:chgData name="N. Furkan Doğan" userId="6dda69a5aca78dc8" providerId="LiveId" clId="{F6D22393-1F4D-4679-825D-E712F0ECAAE1}" dt="2022-09-24T20:18:09.577" v="1581" actId="1076"/>
          <ac:spMkLst>
            <pc:docMk/>
            <pc:sldMk cId="85886666" sldId="302"/>
            <ac:spMk id="16" creationId="{00000000-0000-0000-0000-000000000000}"/>
          </ac:spMkLst>
        </pc:spChg>
        <pc:spChg chg="mod">
          <ac:chgData name="N. Furkan Doğan" userId="6dda69a5aca78dc8" providerId="LiveId" clId="{F6D22393-1F4D-4679-825D-E712F0ECAAE1}" dt="2022-09-24T20:18:09.577" v="1581" actId="1076"/>
          <ac:spMkLst>
            <pc:docMk/>
            <pc:sldMk cId="85886666" sldId="302"/>
            <ac:spMk id="18" creationId="{00000000-0000-0000-0000-000000000000}"/>
          </ac:spMkLst>
        </pc:spChg>
        <pc:picChg chg="mod">
          <ac:chgData name="N. Furkan Doğan" userId="6dda69a5aca78dc8" providerId="LiveId" clId="{F6D22393-1F4D-4679-825D-E712F0ECAAE1}" dt="2022-09-24T20:17:57.500" v="1578" actId="1076"/>
          <ac:picMkLst>
            <pc:docMk/>
            <pc:sldMk cId="85886666" sldId="302"/>
            <ac:picMk id="7175" creationId="{00000000-0000-0000-0000-000000000000}"/>
          </ac:picMkLst>
        </pc:picChg>
      </pc:sldChg>
      <pc:sldChg chg="modSp add del">
        <pc:chgData name="N. Furkan Doğan" userId="6dda69a5aca78dc8" providerId="LiveId" clId="{F6D22393-1F4D-4679-825D-E712F0ECAAE1}" dt="2022-09-24T20:21:36.804" v="1585" actId="47"/>
        <pc:sldMkLst>
          <pc:docMk/>
          <pc:sldMk cId="2319599087" sldId="303"/>
        </pc:sldMkLst>
        <pc:spChg chg="mod">
          <ac:chgData name="N. Furkan Doğan" userId="6dda69a5aca78dc8" providerId="LiveId" clId="{F6D22393-1F4D-4679-825D-E712F0ECAAE1}" dt="2022-09-24T17:56:11.435" v="24"/>
          <ac:spMkLst>
            <pc:docMk/>
            <pc:sldMk cId="2319599087" sldId="303"/>
            <ac:spMk id="9" creationId="{00000000-0000-0000-0000-000000000000}"/>
          </ac:spMkLst>
        </pc:spChg>
        <pc:spChg chg="mod">
          <ac:chgData name="N. Furkan Doğan" userId="6dda69a5aca78dc8" providerId="LiveId" clId="{F6D22393-1F4D-4679-825D-E712F0ECAAE1}" dt="2022-09-24T17:56:31.690" v="25"/>
          <ac:spMkLst>
            <pc:docMk/>
            <pc:sldMk cId="2319599087" sldId="303"/>
            <ac:spMk id="13" creationId="{00000000-0000-0000-0000-000000000000}"/>
          </ac:spMkLst>
        </pc:spChg>
        <pc:spChg chg="mod">
          <ac:chgData name="N. Furkan Doğan" userId="6dda69a5aca78dc8" providerId="LiveId" clId="{F6D22393-1F4D-4679-825D-E712F0ECAAE1}" dt="2022-09-24T18:41:15.328" v="755"/>
          <ac:spMkLst>
            <pc:docMk/>
            <pc:sldMk cId="2319599087" sldId="303"/>
            <ac:spMk id="20" creationId="{00000000-0000-0000-0000-000000000000}"/>
          </ac:spMkLst>
        </pc:spChg>
      </pc:sldChg>
      <pc:sldChg chg="addSp delSp modSp add mod modAnim">
        <pc:chgData name="N. Furkan Doğan" userId="6dda69a5aca78dc8" providerId="LiveId" clId="{F6D22393-1F4D-4679-825D-E712F0ECAAE1}" dt="2023-10-04T06:33:11.067" v="2491" actId="1076"/>
        <pc:sldMkLst>
          <pc:docMk/>
          <pc:sldMk cId="3607023000" sldId="306"/>
        </pc:sldMkLst>
        <pc:spChg chg="mod">
          <ac:chgData name="N. Furkan Doğan" userId="6dda69a5aca78dc8" providerId="LiveId" clId="{F6D22393-1F4D-4679-825D-E712F0ECAAE1}" dt="2023-10-04T06:23:14.901" v="2409"/>
          <ac:spMkLst>
            <pc:docMk/>
            <pc:sldMk cId="3607023000" sldId="306"/>
            <ac:spMk id="3" creationId="{00000000-0000-0000-0000-000000000000}"/>
          </ac:spMkLst>
        </pc:spChg>
        <pc:spChg chg="mod">
          <ac:chgData name="N. Furkan Doğan" userId="6dda69a5aca78dc8" providerId="LiveId" clId="{F6D22393-1F4D-4679-825D-E712F0ECAAE1}" dt="2023-10-04T06:23:14.901" v="2409"/>
          <ac:spMkLst>
            <pc:docMk/>
            <pc:sldMk cId="3607023000" sldId="306"/>
            <ac:spMk id="4" creationId="{00000000-0000-0000-0000-000000000000}"/>
          </ac:spMkLst>
        </pc:spChg>
        <pc:spChg chg="add mod">
          <ac:chgData name="N. Furkan Doğan" userId="6dda69a5aca78dc8" providerId="LiveId" clId="{F6D22393-1F4D-4679-825D-E712F0ECAAE1}" dt="2023-10-04T06:33:03.161" v="2487" actId="255"/>
          <ac:spMkLst>
            <pc:docMk/>
            <pc:sldMk cId="3607023000" sldId="306"/>
            <ac:spMk id="6" creationId="{7E1CE7DE-A54A-824C-C743-13D9744B2A55}"/>
          </ac:spMkLst>
        </pc:spChg>
        <pc:spChg chg="mod">
          <ac:chgData name="N. Furkan Doğan" userId="6dda69a5aca78dc8" providerId="LiveId" clId="{F6D22393-1F4D-4679-825D-E712F0ECAAE1}" dt="2023-10-04T06:23:14.901" v="2409"/>
          <ac:spMkLst>
            <pc:docMk/>
            <pc:sldMk cId="3607023000" sldId="306"/>
            <ac:spMk id="7" creationId="{00000000-0000-0000-0000-000000000000}"/>
          </ac:spMkLst>
        </pc:spChg>
        <pc:spChg chg="mod">
          <ac:chgData name="N. Furkan Doğan" userId="6dda69a5aca78dc8" providerId="LiveId" clId="{F6D22393-1F4D-4679-825D-E712F0ECAAE1}" dt="2022-09-27T07:08:19.963" v="2190"/>
          <ac:spMkLst>
            <pc:docMk/>
            <pc:sldMk cId="3607023000" sldId="306"/>
            <ac:spMk id="10" creationId="{5279EB87-3151-3C9C-6ED1-E09CD20F7DC4}"/>
          </ac:spMkLst>
        </pc:spChg>
        <pc:spChg chg="mod">
          <ac:chgData name="N. Furkan Doğan" userId="6dda69a5aca78dc8" providerId="LiveId" clId="{F6D22393-1F4D-4679-825D-E712F0ECAAE1}" dt="2022-09-27T07:08:19.963" v="2190"/>
          <ac:spMkLst>
            <pc:docMk/>
            <pc:sldMk cId="3607023000" sldId="306"/>
            <ac:spMk id="14" creationId="{6E58B00F-D4BF-8629-6C4E-51ACE58C8BAE}"/>
          </ac:spMkLst>
        </pc:spChg>
        <pc:spChg chg="mod">
          <ac:chgData name="N. Furkan Doğan" userId="6dda69a5aca78dc8" providerId="LiveId" clId="{F6D22393-1F4D-4679-825D-E712F0ECAAE1}" dt="2022-09-27T07:08:19.963" v="2190"/>
          <ac:spMkLst>
            <pc:docMk/>
            <pc:sldMk cId="3607023000" sldId="306"/>
            <ac:spMk id="16" creationId="{AAB95734-676F-991F-F3C6-973312146618}"/>
          </ac:spMkLst>
        </pc:spChg>
        <pc:spChg chg="mod">
          <ac:chgData name="N. Furkan Doğan" userId="6dda69a5aca78dc8" providerId="LiveId" clId="{F6D22393-1F4D-4679-825D-E712F0ECAAE1}" dt="2022-09-27T07:08:19.963" v="2190"/>
          <ac:spMkLst>
            <pc:docMk/>
            <pc:sldMk cId="3607023000" sldId="306"/>
            <ac:spMk id="19" creationId="{FF7F27A2-64B3-E58B-0FB7-D5ECC33FC331}"/>
          </ac:spMkLst>
        </pc:spChg>
        <pc:spChg chg="mod">
          <ac:chgData name="N. Furkan Doğan" userId="6dda69a5aca78dc8" providerId="LiveId" clId="{F6D22393-1F4D-4679-825D-E712F0ECAAE1}" dt="2022-09-24T18:41:15.328" v="755"/>
          <ac:spMkLst>
            <pc:docMk/>
            <pc:sldMk cId="3607023000" sldId="306"/>
            <ac:spMk id="21" creationId="{00000000-0000-0000-0000-000000000000}"/>
          </ac:spMkLst>
        </pc:spChg>
        <pc:spChg chg="mod">
          <ac:chgData name="N. Furkan Doğan" userId="6dda69a5aca78dc8" providerId="LiveId" clId="{F6D22393-1F4D-4679-825D-E712F0ECAAE1}" dt="2023-10-04T06:33:03.161" v="2487" actId="255"/>
          <ac:spMkLst>
            <pc:docMk/>
            <pc:sldMk cId="3607023000" sldId="306"/>
            <ac:spMk id="4098" creationId="{00000000-0000-0000-0000-000000000000}"/>
          </ac:spMkLst>
        </pc:spChg>
        <pc:grpChg chg="add del mod">
          <ac:chgData name="N. Furkan Doğan" userId="6dda69a5aca78dc8" providerId="LiveId" clId="{F6D22393-1F4D-4679-825D-E712F0ECAAE1}" dt="2022-09-27T07:08:21.850" v="2191"/>
          <ac:grpSpMkLst>
            <pc:docMk/>
            <pc:sldMk cId="3607023000" sldId="306"/>
            <ac:grpSpMk id="2" creationId="{7C0F96F5-E21F-8E63-F113-0C64EED9689D}"/>
          </ac:grpSpMkLst>
        </pc:grpChg>
        <pc:grpChg chg="mod">
          <ac:chgData name="N. Furkan Doğan" userId="6dda69a5aca78dc8" providerId="LiveId" clId="{F6D22393-1F4D-4679-825D-E712F0ECAAE1}" dt="2022-09-27T07:08:19.963" v="2190"/>
          <ac:grpSpMkLst>
            <pc:docMk/>
            <pc:sldMk cId="3607023000" sldId="306"/>
            <ac:grpSpMk id="11" creationId="{22B52B23-3ACA-3B6A-FB43-D99D90507310}"/>
          </ac:grpSpMkLst>
        </pc:grpChg>
        <pc:grpChg chg="del mod">
          <ac:chgData name="N. Furkan Doğan" userId="6dda69a5aca78dc8" providerId="LiveId" clId="{F6D22393-1F4D-4679-825D-E712F0ECAAE1}" dt="2022-09-27T07:08:24.162" v="2194" actId="478"/>
          <ac:grpSpMkLst>
            <pc:docMk/>
            <pc:sldMk cId="3607023000" sldId="306"/>
            <ac:grpSpMk id="43" creationId="{00000000-0000-0000-0000-000000000000}"/>
          </ac:grpSpMkLst>
        </pc:grpChg>
        <pc:picChg chg="add mod">
          <ac:chgData name="N. Furkan Doğan" userId="6dda69a5aca78dc8" providerId="LiveId" clId="{F6D22393-1F4D-4679-825D-E712F0ECAAE1}" dt="2023-10-04T06:33:07.239" v="2488" actId="14100"/>
          <ac:picMkLst>
            <pc:docMk/>
            <pc:sldMk cId="3607023000" sldId="306"/>
            <ac:picMk id="25" creationId="{1FC168FB-A844-5C15-6786-C61D2DC480F8}"/>
          </ac:picMkLst>
        </pc:picChg>
        <pc:picChg chg="mod">
          <ac:chgData name="N. Furkan Doğan" userId="6dda69a5aca78dc8" providerId="LiveId" clId="{F6D22393-1F4D-4679-825D-E712F0ECAAE1}" dt="2023-10-04T06:33:11.067" v="2491" actId="1076"/>
          <ac:picMkLst>
            <pc:docMk/>
            <pc:sldMk cId="3607023000" sldId="306"/>
            <ac:picMk id="44" creationId="{00000000-0000-0000-0000-000000000000}"/>
          </ac:picMkLst>
        </pc:picChg>
        <pc:cxnChg chg="mod">
          <ac:chgData name="N. Furkan Doğan" userId="6dda69a5aca78dc8" providerId="LiveId" clId="{F6D22393-1F4D-4679-825D-E712F0ECAAE1}" dt="2022-09-27T07:08:19.963" v="2190"/>
          <ac:cxnSpMkLst>
            <pc:docMk/>
            <pc:sldMk cId="3607023000" sldId="306"/>
            <ac:cxnSpMk id="8" creationId="{3BFF6FE8-F24B-2975-8E89-629F51A4CFEC}"/>
          </ac:cxnSpMkLst>
        </pc:cxnChg>
        <pc:cxnChg chg="mod">
          <ac:chgData name="N. Furkan Doğan" userId="6dda69a5aca78dc8" providerId="LiveId" clId="{F6D22393-1F4D-4679-825D-E712F0ECAAE1}" dt="2022-09-27T07:08:19.963" v="2190"/>
          <ac:cxnSpMkLst>
            <pc:docMk/>
            <pc:sldMk cId="3607023000" sldId="306"/>
            <ac:cxnSpMk id="12" creationId="{6456DAAC-F1C6-CA4E-1B07-8CB1CE815275}"/>
          </ac:cxnSpMkLst>
        </pc:cxnChg>
        <pc:cxnChg chg="mod">
          <ac:chgData name="N. Furkan Doğan" userId="6dda69a5aca78dc8" providerId="LiveId" clId="{F6D22393-1F4D-4679-825D-E712F0ECAAE1}" dt="2022-09-27T07:08:19.963" v="2190"/>
          <ac:cxnSpMkLst>
            <pc:docMk/>
            <pc:sldMk cId="3607023000" sldId="306"/>
            <ac:cxnSpMk id="13" creationId="{03D17307-3406-048C-5464-C9BE517626B3}"/>
          </ac:cxnSpMkLst>
        </pc:cxnChg>
        <pc:cxnChg chg="mod">
          <ac:chgData name="N. Furkan Doğan" userId="6dda69a5aca78dc8" providerId="LiveId" clId="{F6D22393-1F4D-4679-825D-E712F0ECAAE1}" dt="2022-09-27T07:08:19.963" v="2190"/>
          <ac:cxnSpMkLst>
            <pc:docMk/>
            <pc:sldMk cId="3607023000" sldId="306"/>
            <ac:cxnSpMk id="23" creationId="{53A4E480-DD36-C76E-2501-069B2792F53C}"/>
          </ac:cxnSpMkLst>
        </pc:cxnChg>
      </pc:sldChg>
      <pc:sldChg chg="modSp add del">
        <pc:chgData name="N. Furkan Doğan" userId="6dda69a5aca78dc8" providerId="LiveId" clId="{F6D22393-1F4D-4679-825D-E712F0ECAAE1}" dt="2022-09-24T20:21:36.804" v="1585" actId="47"/>
        <pc:sldMkLst>
          <pc:docMk/>
          <pc:sldMk cId="3499993455" sldId="309"/>
        </pc:sldMkLst>
        <pc:spChg chg="mod">
          <ac:chgData name="N. Furkan Doğan" userId="6dda69a5aca78dc8" providerId="LiveId" clId="{F6D22393-1F4D-4679-825D-E712F0ECAAE1}" dt="2022-09-24T17:56:11.435" v="24"/>
          <ac:spMkLst>
            <pc:docMk/>
            <pc:sldMk cId="3499993455" sldId="309"/>
            <ac:spMk id="3" creationId="{00000000-0000-0000-0000-000000000000}"/>
          </ac:spMkLst>
        </pc:spChg>
        <pc:spChg chg="mod">
          <ac:chgData name="N. Furkan Doğan" userId="6dda69a5aca78dc8" providerId="LiveId" clId="{F6D22393-1F4D-4679-825D-E712F0ECAAE1}" dt="2022-09-24T17:54:14.184" v="0"/>
          <ac:spMkLst>
            <pc:docMk/>
            <pc:sldMk cId="3499993455" sldId="309"/>
            <ac:spMk id="6" creationId="{00000000-0000-0000-0000-000000000000}"/>
          </ac:spMkLst>
        </pc:spChg>
        <pc:spChg chg="mod">
          <ac:chgData name="N. Furkan Doğan" userId="6dda69a5aca78dc8" providerId="LiveId" clId="{F6D22393-1F4D-4679-825D-E712F0ECAAE1}" dt="2022-09-24T17:56:31.690" v="25"/>
          <ac:spMkLst>
            <pc:docMk/>
            <pc:sldMk cId="3499993455" sldId="309"/>
            <ac:spMk id="19" creationId="{00000000-0000-0000-0000-000000000000}"/>
          </ac:spMkLst>
        </pc:spChg>
        <pc:spChg chg="mod">
          <ac:chgData name="N. Furkan Doğan" userId="6dda69a5aca78dc8" providerId="LiveId" clId="{F6D22393-1F4D-4679-825D-E712F0ECAAE1}" dt="2022-09-24T18:41:15.328" v="755"/>
          <ac:spMkLst>
            <pc:docMk/>
            <pc:sldMk cId="3499993455" sldId="309"/>
            <ac:spMk id="32" creationId="{00000000-0000-0000-0000-000000000000}"/>
          </ac:spMkLst>
        </pc:spChg>
      </pc:sldChg>
      <pc:sldChg chg="modSp add mod">
        <pc:chgData name="N. Furkan Doğan" userId="6dda69a5aca78dc8" providerId="LiveId" clId="{F6D22393-1F4D-4679-825D-E712F0ECAAE1}" dt="2023-10-04T06:23:14.901" v="2409"/>
        <pc:sldMkLst>
          <pc:docMk/>
          <pc:sldMk cId="4124384642" sldId="310"/>
        </pc:sldMkLst>
        <pc:spChg chg="mod">
          <ac:chgData name="N. Furkan Doğan" userId="6dda69a5aca78dc8" providerId="LiveId" clId="{F6D22393-1F4D-4679-825D-E712F0ECAAE1}" dt="2022-09-24T18:42:01.535" v="776" actId="1076"/>
          <ac:spMkLst>
            <pc:docMk/>
            <pc:sldMk cId="4124384642" sldId="310"/>
            <ac:spMk id="2" creationId="{00000000-0000-0000-0000-000000000000}"/>
          </ac:spMkLst>
        </pc:spChg>
        <pc:spChg chg="mod">
          <ac:chgData name="N. Furkan Doğan" userId="6dda69a5aca78dc8" providerId="LiveId" clId="{F6D22393-1F4D-4679-825D-E712F0ECAAE1}" dt="2023-10-04T06:23:14.901" v="2409"/>
          <ac:spMkLst>
            <pc:docMk/>
            <pc:sldMk cId="4124384642" sldId="310"/>
            <ac:spMk id="3" creationId="{00000000-0000-0000-0000-000000000000}"/>
          </ac:spMkLst>
        </pc:spChg>
        <pc:spChg chg="mod">
          <ac:chgData name="N. Furkan Doğan" userId="6dda69a5aca78dc8" providerId="LiveId" clId="{F6D22393-1F4D-4679-825D-E712F0ECAAE1}" dt="2023-10-04T06:23:14.901" v="2409"/>
          <ac:spMkLst>
            <pc:docMk/>
            <pc:sldMk cId="4124384642" sldId="310"/>
            <ac:spMk id="5" creationId="{00000000-0000-0000-0000-000000000000}"/>
          </ac:spMkLst>
        </pc:spChg>
        <pc:spChg chg="mod">
          <ac:chgData name="N. Furkan Doğan" userId="6dda69a5aca78dc8" providerId="LiveId" clId="{F6D22393-1F4D-4679-825D-E712F0ECAAE1}" dt="2023-10-04T06:23:14.901" v="2409"/>
          <ac:spMkLst>
            <pc:docMk/>
            <pc:sldMk cId="4124384642" sldId="310"/>
            <ac:spMk id="9" creationId="{00000000-0000-0000-0000-000000000000}"/>
          </ac:spMkLst>
        </pc:spChg>
        <pc:picChg chg="mod">
          <ac:chgData name="N. Furkan Doğan" userId="6dda69a5aca78dc8" providerId="LiveId" clId="{F6D22393-1F4D-4679-825D-E712F0ECAAE1}" dt="2022-09-24T18:41:21.795" v="756" actId="1076"/>
          <ac:picMkLst>
            <pc:docMk/>
            <pc:sldMk cId="4124384642" sldId="310"/>
            <ac:picMk id="88066" creationId="{00000000-0000-0000-0000-000000000000}"/>
          </ac:picMkLst>
        </pc:picChg>
      </pc:sldChg>
      <pc:sldChg chg="modSp add del">
        <pc:chgData name="N. Furkan Doğan" userId="6dda69a5aca78dc8" providerId="LiveId" clId="{F6D22393-1F4D-4679-825D-E712F0ECAAE1}" dt="2022-09-24T20:21:36.804" v="1585" actId="47"/>
        <pc:sldMkLst>
          <pc:docMk/>
          <pc:sldMk cId="1555251209" sldId="311"/>
        </pc:sldMkLst>
        <pc:spChg chg="mod">
          <ac:chgData name="N. Furkan Doğan" userId="6dda69a5aca78dc8" providerId="LiveId" clId="{F6D22393-1F4D-4679-825D-E712F0ECAAE1}" dt="2022-09-24T17:56:11.435" v="24"/>
          <ac:spMkLst>
            <pc:docMk/>
            <pc:sldMk cId="1555251209" sldId="311"/>
            <ac:spMk id="4" creationId="{00000000-0000-0000-0000-000000000000}"/>
          </ac:spMkLst>
        </pc:spChg>
        <pc:spChg chg="mod">
          <ac:chgData name="N. Furkan Doğan" userId="6dda69a5aca78dc8" providerId="LiveId" clId="{F6D22393-1F4D-4679-825D-E712F0ECAAE1}" dt="2022-09-24T17:56:31.690" v="25"/>
          <ac:spMkLst>
            <pc:docMk/>
            <pc:sldMk cId="1555251209" sldId="311"/>
            <ac:spMk id="14" creationId="{00000000-0000-0000-0000-000000000000}"/>
          </ac:spMkLst>
        </pc:spChg>
        <pc:spChg chg="mod">
          <ac:chgData name="N. Furkan Doğan" userId="6dda69a5aca78dc8" providerId="LiveId" clId="{F6D22393-1F4D-4679-825D-E712F0ECAAE1}" dt="2022-09-24T18:41:15.328" v="755"/>
          <ac:spMkLst>
            <pc:docMk/>
            <pc:sldMk cId="1555251209" sldId="311"/>
            <ac:spMk id="50" creationId="{00000000-0000-0000-0000-000000000000}"/>
          </ac:spMkLst>
        </pc:spChg>
        <pc:spChg chg="mod">
          <ac:chgData name="N. Furkan Doğan" userId="6dda69a5aca78dc8" providerId="LiveId" clId="{F6D22393-1F4D-4679-825D-E712F0ECAAE1}" dt="2022-09-24T18:41:15.328" v="755"/>
          <ac:spMkLst>
            <pc:docMk/>
            <pc:sldMk cId="1555251209" sldId="311"/>
            <ac:spMk id="67" creationId="{00000000-0000-0000-0000-000000000000}"/>
          </ac:spMkLst>
        </pc:spChg>
      </pc:sldChg>
      <pc:sldChg chg="modSp add del">
        <pc:chgData name="N. Furkan Doğan" userId="6dda69a5aca78dc8" providerId="LiveId" clId="{F6D22393-1F4D-4679-825D-E712F0ECAAE1}" dt="2022-09-24T20:21:36.804" v="1585" actId="47"/>
        <pc:sldMkLst>
          <pc:docMk/>
          <pc:sldMk cId="1536265305" sldId="313"/>
        </pc:sldMkLst>
        <pc:spChg chg="mod">
          <ac:chgData name="N. Furkan Doğan" userId="6dda69a5aca78dc8" providerId="LiveId" clId="{F6D22393-1F4D-4679-825D-E712F0ECAAE1}" dt="2022-09-24T17:56:11.435" v="24"/>
          <ac:spMkLst>
            <pc:docMk/>
            <pc:sldMk cId="1536265305" sldId="313"/>
            <ac:spMk id="9" creationId="{00000000-0000-0000-0000-000000000000}"/>
          </ac:spMkLst>
        </pc:spChg>
        <pc:spChg chg="mod">
          <ac:chgData name="N. Furkan Doğan" userId="6dda69a5aca78dc8" providerId="LiveId" clId="{F6D22393-1F4D-4679-825D-E712F0ECAAE1}" dt="2022-09-24T17:56:31.690" v="25"/>
          <ac:spMkLst>
            <pc:docMk/>
            <pc:sldMk cId="1536265305" sldId="313"/>
            <ac:spMk id="16" creationId="{00000000-0000-0000-0000-000000000000}"/>
          </ac:spMkLst>
        </pc:spChg>
        <pc:spChg chg="mod">
          <ac:chgData name="N. Furkan Doğan" userId="6dda69a5aca78dc8" providerId="LiveId" clId="{F6D22393-1F4D-4679-825D-E712F0ECAAE1}" dt="2022-09-24T18:41:15.328" v="755"/>
          <ac:spMkLst>
            <pc:docMk/>
            <pc:sldMk cId="1536265305" sldId="313"/>
            <ac:spMk id="17" creationId="{00000000-0000-0000-0000-000000000000}"/>
          </ac:spMkLst>
        </pc:spChg>
      </pc:sldChg>
      <pc:sldChg chg="del">
        <pc:chgData name="N. Furkan Doğan" userId="6dda69a5aca78dc8" providerId="LiveId" clId="{F6D22393-1F4D-4679-825D-E712F0ECAAE1}" dt="2022-09-24T20:21:36.804" v="1585" actId="47"/>
        <pc:sldMkLst>
          <pc:docMk/>
          <pc:sldMk cId="299379100" sldId="314"/>
        </pc:sldMkLst>
      </pc:sldChg>
      <pc:sldChg chg="del">
        <pc:chgData name="N. Furkan Doğan" userId="6dda69a5aca78dc8" providerId="LiveId" clId="{F6D22393-1F4D-4679-825D-E712F0ECAAE1}" dt="2022-09-24T20:21:36.804" v="1585" actId="47"/>
        <pc:sldMkLst>
          <pc:docMk/>
          <pc:sldMk cId="127569768" sldId="315"/>
        </pc:sldMkLst>
      </pc:sldChg>
      <pc:sldChg chg="del">
        <pc:chgData name="N. Furkan Doğan" userId="6dda69a5aca78dc8" providerId="LiveId" clId="{F6D22393-1F4D-4679-825D-E712F0ECAAE1}" dt="2022-09-24T20:21:36.804" v="1585" actId="47"/>
        <pc:sldMkLst>
          <pc:docMk/>
          <pc:sldMk cId="1565172241" sldId="316"/>
        </pc:sldMkLst>
      </pc:sldChg>
      <pc:sldChg chg="del">
        <pc:chgData name="N. Furkan Doğan" userId="6dda69a5aca78dc8" providerId="LiveId" clId="{F6D22393-1F4D-4679-825D-E712F0ECAAE1}" dt="2022-09-24T20:21:36.804" v="1585" actId="47"/>
        <pc:sldMkLst>
          <pc:docMk/>
          <pc:sldMk cId="4106027757" sldId="317"/>
        </pc:sldMkLst>
      </pc:sldChg>
      <pc:sldChg chg="del">
        <pc:chgData name="N. Furkan Doğan" userId="6dda69a5aca78dc8" providerId="LiveId" clId="{F6D22393-1F4D-4679-825D-E712F0ECAAE1}" dt="2022-09-24T20:21:36.804" v="1585" actId="47"/>
        <pc:sldMkLst>
          <pc:docMk/>
          <pc:sldMk cId="4192853359" sldId="318"/>
        </pc:sldMkLst>
      </pc:sldChg>
      <pc:sldChg chg="del">
        <pc:chgData name="N. Furkan Doğan" userId="6dda69a5aca78dc8" providerId="LiveId" clId="{F6D22393-1F4D-4679-825D-E712F0ECAAE1}" dt="2022-09-24T20:21:36.804" v="1585" actId="47"/>
        <pc:sldMkLst>
          <pc:docMk/>
          <pc:sldMk cId="3971998748" sldId="319"/>
        </pc:sldMkLst>
      </pc:sldChg>
      <pc:sldChg chg="del">
        <pc:chgData name="N. Furkan Doğan" userId="6dda69a5aca78dc8" providerId="LiveId" clId="{F6D22393-1F4D-4679-825D-E712F0ECAAE1}" dt="2022-09-24T20:21:36.804" v="1585" actId="47"/>
        <pc:sldMkLst>
          <pc:docMk/>
          <pc:sldMk cId="2235435817" sldId="320"/>
        </pc:sldMkLst>
      </pc:sldChg>
      <pc:sldChg chg="del">
        <pc:chgData name="N. Furkan Doğan" userId="6dda69a5aca78dc8" providerId="LiveId" clId="{F6D22393-1F4D-4679-825D-E712F0ECAAE1}" dt="2022-09-24T20:21:36.804" v="1585" actId="47"/>
        <pc:sldMkLst>
          <pc:docMk/>
          <pc:sldMk cId="3247893322" sldId="321"/>
        </pc:sldMkLst>
      </pc:sldChg>
      <pc:sldChg chg="del">
        <pc:chgData name="N. Furkan Doğan" userId="6dda69a5aca78dc8" providerId="LiveId" clId="{F6D22393-1F4D-4679-825D-E712F0ECAAE1}" dt="2022-09-24T20:21:36.804" v="1585" actId="47"/>
        <pc:sldMkLst>
          <pc:docMk/>
          <pc:sldMk cId="3122229827" sldId="322"/>
        </pc:sldMkLst>
      </pc:sldChg>
      <pc:sldChg chg="del">
        <pc:chgData name="N. Furkan Doğan" userId="6dda69a5aca78dc8" providerId="LiveId" clId="{F6D22393-1F4D-4679-825D-E712F0ECAAE1}" dt="2022-09-24T20:21:36.804" v="1585" actId="47"/>
        <pc:sldMkLst>
          <pc:docMk/>
          <pc:sldMk cId="449284039" sldId="323"/>
        </pc:sldMkLst>
      </pc:sldChg>
      <pc:sldChg chg="del">
        <pc:chgData name="N. Furkan Doğan" userId="6dda69a5aca78dc8" providerId="LiveId" clId="{F6D22393-1F4D-4679-825D-E712F0ECAAE1}" dt="2022-09-24T20:21:36.804" v="1585" actId="47"/>
        <pc:sldMkLst>
          <pc:docMk/>
          <pc:sldMk cId="3681956789" sldId="324"/>
        </pc:sldMkLst>
      </pc:sldChg>
      <pc:sldChg chg="del">
        <pc:chgData name="N. Furkan Doğan" userId="6dda69a5aca78dc8" providerId="LiveId" clId="{F6D22393-1F4D-4679-825D-E712F0ECAAE1}" dt="2022-09-24T20:21:36.804" v="1585" actId="47"/>
        <pc:sldMkLst>
          <pc:docMk/>
          <pc:sldMk cId="2366179281" sldId="325"/>
        </pc:sldMkLst>
      </pc:sldChg>
      <pc:sldChg chg="del">
        <pc:chgData name="N. Furkan Doğan" userId="6dda69a5aca78dc8" providerId="LiveId" clId="{F6D22393-1F4D-4679-825D-E712F0ECAAE1}" dt="2022-09-24T20:21:36.804" v="1585" actId="47"/>
        <pc:sldMkLst>
          <pc:docMk/>
          <pc:sldMk cId="244122792" sldId="326"/>
        </pc:sldMkLst>
      </pc:sldChg>
      <pc:sldChg chg="del">
        <pc:chgData name="N. Furkan Doğan" userId="6dda69a5aca78dc8" providerId="LiveId" clId="{F6D22393-1F4D-4679-825D-E712F0ECAAE1}" dt="2022-09-24T20:21:36.804" v="1585" actId="47"/>
        <pc:sldMkLst>
          <pc:docMk/>
          <pc:sldMk cId="1757580452" sldId="327"/>
        </pc:sldMkLst>
      </pc:sldChg>
      <pc:sldChg chg="del">
        <pc:chgData name="N. Furkan Doğan" userId="6dda69a5aca78dc8" providerId="LiveId" clId="{F6D22393-1F4D-4679-825D-E712F0ECAAE1}" dt="2022-09-24T20:21:36.804" v="1585" actId="47"/>
        <pc:sldMkLst>
          <pc:docMk/>
          <pc:sldMk cId="245353506" sldId="328"/>
        </pc:sldMkLst>
      </pc:sldChg>
      <pc:sldChg chg="del">
        <pc:chgData name="N. Furkan Doğan" userId="6dda69a5aca78dc8" providerId="LiveId" clId="{F6D22393-1F4D-4679-825D-E712F0ECAAE1}" dt="2022-09-24T20:21:36.804" v="1585" actId="47"/>
        <pc:sldMkLst>
          <pc:docMk/>
          <pc:sldMk cId="4059261210" sldId="329"/>
        </pc:sldMkLst>
      </pc:sldChg>
      <pc:sldChg chg="del">
        <pc:chgData name="N. Furkan Doğan" userId="6dda69a5aca78dc8" providerId="LiveId" clId="{F6D22393-1F4D-4679-825D-E712F0ECAAE1}" dt="2022-09-24T20:21:36.804" v="1585" actId="47"/>
        <pc:sldMkLst>
          <pc:docMk/>
          <pc:sldMk cId="3002549267" sldId="330"/>
        </pc:sldMkLst>
      </pc:sldChg>
      <pc:sldChg chg="del">
        <pc:chgData name="N. Furkan Doğan" userId="6dda69a5aca78dc8" providerId="LiveId" clId="{F6D22393-1F4D-4679-825D-E712F0ECAAE1}" dt="2022-09-24T20:21:36.804" v="1585" actId="47"/>
        <pc:sldMkLst>
          <pc:docMk/>
          <pc:sldMk cId="717116319" sldId="331"/>
        </pc:sldMkLst>
      </pc:sldChg>
      <pc:sldChg chg="del">
        <pc:chgData name="N. Furkan Doğan" userId="6dda69a5aca78dc8" providerId="LiveId" clId="{F6D22393-1F4D-4679-825D-E712F0ECAAE1}" dt="2022-09-24T20:21:36.804" v="1585" actId="47"/>
        <pc:sldMkLst>
          <pc:docMk/>
          <pc:sldMk cId="4025667442" sldId="332"/>
        </pc:sldMkLst>
      </pc:sldChg>
      <pc:sldChg chg="modSp mod">
        <pc:chgData name="N. Furkan Doğan" userId="6dda69a5aca78dc8" providerId="LiveId" clId="{F6D22393-1F4D-4679-825D-E712F0ECAAE1}" dt="2023-10-04T06:36:25.466" v="2523" actId="1076"/>
        <pc:sldMkLst>
          <pc:docMk/>
          <pc:sldMk cId="2940463413" sldId="333"/>
        </pc:sldMkLst>
        <pc:spChg chg="mod">
          <ac:chgData name="N. Furkan Doğan" userId="6dda69a5aca78dc8" providerId="LiveId" clId="{F6D22393-1F4D-4679-825D-E712F0ECAAE1}" dt="2023-10-04T06:36:23.432" v="2522" actId="1076"/>
          <ac:spMkLst>
            <pc:docMk/>
            <pc:sldMk cId="2940463413" sldId="333"/>
            <ac:spMk id="2" creationId="{00000000-0000-0000-0000-000000000000}"/>
          </ac:spMkLst>
        </pc:spChg>
        <pc:spChg chg="mod">
          <ac:chgData name="N. Furkan Doğan" userId="6dda69a5aca78dc8" providerId="LiveId" clId="{F6D22393-1F4D-4679-825D-E712F0ECAAE1}" dt="2023-10-04T06:36:25.466" v="2523" actId="1076"/>
          <ac:spMkLst>
            <pc:docMk/>
            <pc:sldMk cId="2940463413" sldId="333"/>
            <ac:spMk id="3" creationId="{00000000-0000-0000-0000-000000000000}"/>
          </ac:spMkLst>
        </pc:spChg>
        <pc:picChg chg="mod">
          <ac:chgData name="N. Furkan Doğan" userId="6dda69a5aca78dc8" providerId="LiveId" clId="{F6D22393-1F4D-4679-825D-E712F0ECAAE1}" dt="2023-10-04T06:35:11.983" v="2517" actId="207"/>
          <ac:picMkLst>
            <pc:docMk/>
            <pc:sldMk cId="2940463413" sldId="333"/>
            <ac:picMk id="4" creationId="{00000000-0000-0000-0000-000000000000}"/>
          </ac:picMkLst>
        </pc:picChg>
      </pc:sldChg>
      <pc:sldChg chg="modSp mod">
        <pc:chgData name="N. Furkan Doğan" userId="6dda69a5aca78dc8" providerId="LiveId" clId="{F6D22393-1F4D-4679-825D-E712F0ECAAE1}" dt="2023-10-04T06:23:14.901" v="2409"/>
        <pc:sldMkLst>
          <pc:docMk/>
          <pc:sldMk cId="1491807959" sldId="334"/>
        </pc:sldMkLst>
        <pc:spChg chg="mod">
          <ac:chgData name="N. Furkan Doğan" userId="6dda69a5aca78dc8" providerId="LiveId" clId="{F6D22393-1F4D-4679-825D-E712F0ECAAE1}" dt="2023-10-04T06:23:14.901" v="2409"/>
          <ac:spMkLst>
            <pc:docMk/>
            <pc:sldMk cId="1491807959" sldId="334"/>
            <ac:spMk id="2" creationId="{00000000-0000-0000-0000-000000000000}"/>
          </ac:spMkLst>
        </pc:spChg>
        <pc:spChg chg="mod">
          <ac:chgData name="N. Furkan Doğan" userId="6dda69a5aca78dc8" providerId="LiveId" clId="{F6D22393-1F4D-4679-825D-E712F0ECAAE1}" dt="2023-10-04T06:23:14.901" v="2409"/>
          <ac:spMkLst>
            <pc:docMk/>
            <pc:sldMk cId="1491807959" sldId="334"/>
            <ac:spMk id="3" creationId="{00000000-0000-0000-0000-000000000000}"/>
          </ac:spMkLst>
        </pc:spChg>
      </pc:sldChg>
      <pc:sldChg chg="modSp mod">
        <pc:chgData name="N. Furkan Doğan" userId="6dda69a5aca78dc8" providerId="LiveId" clId="{F6D22393-1F4D-4679-825D-E712F0ECAAE1}" dt="2023-10-04T06:36:36.123" v="2524" actId="1076"/>
        <pc:sldMkLst>
          <pc:docMk/>
          <pc:sldMk cId="980150835" sldId="335"/>
        </pc:sldMkLst>
        <pc:spChg chg="mod">
          <ac:chgData name="N. Furkan Doğan" userId="6dda69a5aca78dc8" providerId="LiveId" clId="{F6D22393-1F4D-4679-825D-E712F0ECAAE1}" dt="2023-10-04T06:23:14.901" v="2409"/>
          <ac:spMkLst>
            <pc:docMk/>
            <pc:sldMk cId="980150835" sldId="335"/>
            <ac:spMk id="2" creationId="{00000000-0000-0000-0000-000000000000}"/>
          </ac:spMkLst>
        </pc:spChg>
        <pc:spChg chg="mod">
          <ac:chgData name="N. Furkan Doğan" userId="6dda69a5aca78dc8" providerId="LiveId" clId="{F6D22393-1F4D-4679-825D-E712F0ECAAE1}" dt="2023-10-04T06:36:36.123" v="2524" actId="1076"/>
          <ac:spMkLst>
            <pc:docMk/>
            <pc:sldMk cId="980150835" sldId="335"/>
            <ac:spMk id="3" creationId="{00000000-0000-0000-0000-000000000000}"/>
          </ac:spMkLst>
        </pc:spChg>
      </pc:sldChg>
      <pc:sldChg chg="modSp mod">
        <pc:chgData name="N. Furkan Doğan" userId="6dda69a5aca78dc8" providerId="LiveId" clId="{F6D22393-1F4D-4679-825D-E712F0ECAAE1}" dt="2023-10-04T06:23:14.901" v="2409"/>
        <pc:sldMkLst>
          <pc:docMk/>
          <pc:sldMk cId="3408464460" sldId="336"/>
        </pc:sldMkLst>
        <pc:spChg chg="mod">
          <ac:chgData name="N. Furkan Doğan" userId="6dda69a5aca78dc8" providerId="LiveId" clId="{F6D22393-1F4D-4679-825D-E712F0ECAAE1}" dt="2023-10-04T06:23:14.901" v="2409"/>
          <ac:spMkLst>
            <pc:docMk/>
            <pc:sldMk cId="3408464460" sldId="336"/>
            <ac:spMk id="2" creationId="{00000000-0000-0000-0000-000000000000}"/>
          </ac:spMkLst>
        </pc:spChg>
        <pc:spChg chg="mod">
          <ac:chgData name="N. Furkan Doğan" userId="6dda69a5aca78dc8" providerId="LiveId" clId="{F6D22393-1F4D-4679-825D-E712F0ECAAE1}" dt="2023-10-04T06:23:14.901" v="2409"/>
          <ac:spMkLst>
            <pc:docMk/>
            <pc:sldMk cId="3408464460" sldId="336"/>
            <ac:spMk id="3" creationId="{00000000-0000-0000-0000-000000000000}"/>
          </ac:spMkLst>
        </pc:spChg>
      </pc:sldChg>
      <pc:sldChg chg="modSp mod">
        <pc:chgData name="N. Furkan Doğan" userId="6dda69a5aca78dc8" providerId="LiveId" clId="{F6D22393-1F4D-4679-825D-E712F0ECAAE1}" dt="2023-10-04T06:23:14.901" v="2409"/>
        <pc:sldMkLst>
          <pc:docMk/>
          <pc:sldMk cId="4133532365" sldId="337"/>
        </pc:sldMkLst>
        <pc:spChg chg="mod">
          <ac:chgData name="N. Furkan Doğan" userId="6dda69a5aca78dc8" providerId="LiveId" clId="{F6D22393-1F4D-4679-825D-E712F0ECAAE1}" dt="2023-10-04T06:23:14.901" v="2409"/>
          <ac:spMkLst>
            <pc:docMk/>
            <pc:sldMk cId="4133532365" sldId="337"/>
            <ac:spMk id="2" creationId="{00000000-0000-0000-0000-000000000000}"/>
          </ac:spMkLst>
        </pc:spChg>
        <pc:spChg chg="mod">
          <ac:chgData name="N. Furkan Doğan" userId="6dda69a5aca78dc8" providerId="LiveId" clId="{F6D22393-1F4D-4679-825D-E712F0ECAAE1}" dt="2023-10-04T06:23:14.901" v="2409"/>
          <ac:spMkLst>
            <pc:docMk/>
            <pc:sldMk cId="4133532365" sldId="337"/>
            <ac:spMk id="3" creationId="{00000000-0000-0000-0000-000000000000}"/>
          </ac:spMkLst>
        </pc:spChg>
      </pc:sldChg>
      <pc:sldChg chg="modSp mod">
        <pc:chgData name="N. Furkan Doğan" userId="6dda69a5aca78dc8" providerId="LiveId" clId="{F6D22393-1F4D-4679-825D-E712F0ECAAE1}" dt="2023-10-04T06:36:45.435" v="2525" actId="207"/>
        <pc:sldMkLst>
          <pc:docMk/>
          <pc:sldMk cId="3261354410" sldId="338"/>
        </pc:sldMkLst>
        <pc:spChg chg="mod">
          <ac:chgData name="N. Furkan Doğan" userId="6dda69a5aca78dc8" providerId="LiveId" clId="{F6D22393-1F4D-4679-825D-E712F0ECAAE1}" dt="2023-10-04T06:23:14.901" v="2409"/>
          <ac:spMkLst>
            <pc:docMk/>
            <pc:sldMk cId="3261354410" sldId="338"/>
            <ac:spMk id="2" creationId="{00000000-0000-0000-0000-000000000000}"/>
          </ac:spMkLst>
        </pc:spChg>
        <pc:spChg chg="mod">
          <ac:chgData name="N. Furkan Doğan" userId="6dda69a5aca78dc8" providerId="LiveId" clId="{F6D22393-1F4D-4679-825D-E712F0ECAAE1}" dt="2023-10-04T06:23:14.901" v="2409"/>
          <ac:spMkLst>
            <pc:docMk/>
            <pc:sldMk cId="3261354410" sldId="338"/>
            <ac:spMk id="3" creationId="{00000000-0000-0000-0000-000000000000}"/>
          </ac:spMkLst>
        </pc:spChg>
        <pc:picChg chg="mod">
          <ac:chgData name="N. Furkan Doğan" userId="6dda69a5aca78dc8" providerId="LiveId" clId="{F6D22393-1F4D-4679-825D-E712F0ECAAE1}" dt="2023-10-04T06:36:45.435" v="2525" actId="207"/>
          <ac:picMkLst>
            <pc:docMk/>
            <pc:sldMk cId="3261354410" sldId="338"/>
            <ac:picMk id="4" creationId="{00000000-0000-0000-0000-000000000000}"/>
          </ac:picMkLst>
        </pc:picChg>
      </pc:sldChg>
      <pc:sldChg chg="modSp mod">
        <pc:chgData name="N. Furkan Doğan" userId="6dda69a5aca78dc8" providerId="LiveId" clId="{F6D22393-1F4D-4679-825D-E712F0ECAAE1}" dt="2023-10-04T06:35:21.835" v="2518" actId="207"/>
        <pc:sldMkLst>
          <pc:docMk/>
          <pc:sldMk cId="2119354622" sldId="339"/>
        </pc:sldMkLst>
        <pc:spChg chg="mod">
          <ac:chgData name="N. Furkan Doğan" userId="6dda69a5aca78dc8" providerId="LiveId" clId="{F6D22393-1F4D-4679-825D-E712F0ECAAE1}" dt="2023-10-04T06:23:14.901" v="2409"/>
          <ac:spMkLst>
            <pc:docMk/>
            <pc:sldMk cId="2119354622" sldId="339"/>
            <ac:spMk id="2" creationId="{00000000-0000-0000-0000-000000000000}"/>
          </ac:spMkLst>
        </pc:spChg>
        <pc:spChg chg="mod">
          <ac:chgData name="N. Furkan Doğan" userId="6dda69a5aca78dc8" providerId="LiveId" clId="{F6D22393-1F4D-4679-825D-E712F0ECAAE1}" dt="2023-10-04T06:23:14.901" v="2409"/>
          <ac:spMkLst>
            <pc:docMk/>
            <pc:sldMk cId="2119354622" sldId="339"/>
            <ac:spMk id="3" creationId="{00000000-0000-0000-0000-000000000000}"/>
          </ac:spMkLst>
        </pc:spChg>
        <pc:picChg chg="mod">
          <ac:chgData name="N. Furkan Doğan" userId="6dda69a5aca78dc8" providerId="LiveId" clId="{F6D22393-1F4D-4679-825D-E712F0ECAAE1}" dt="2023-10-04T06:35:21.835" v="2518" actId="207"/>
          <ac:picMkLst>
            <pc:docMk/>
            <pc:sldMk cId="2119354622" sldId="339"/>
            <ac:picMk id="4" creationId="{00000000-0000-0000-0000-000000000000}"/>
          </ac:picMkLst>
        </pc:picChg>
        <pc:picChg chg="mod">
          <ac:chgData name="N. Furkan Doğan" userId="6dda69a5aca78dc8" providerId="LiveId" clId="{F6D22393-1F4D-4679-825D-E712F0ECAAE1}" dt="2023-10-04T06:35:21.835" v="2518" actId="207"/>
          <ac:picMkLst>
            <pc:docMk/>
            <pc:sldMk cId="2119354622" sldId="339"/>
            <ac:picMk id="5" creationId="{00000000-0000-0000-0000-000000000000}"/>
          </ac:picMkLst>
        </pc:picChg>
        <pc:picChg chg="mod">
          <ac:chgData name="N. Furkan Doğan" userId="6dda69a5aca78dc8" providerId="LiveId" clId="{F6D22393-1F4D-4679-825D-E712F0ECAAE1}" dt="2023-10-04T06:35:21.835" v="2518" actId="207"/>
          <ac:picMkLst>
            <pc:docMk/>
            <pc:sldMk cId="2119354622" sldId="339"/>
            <ac:picMk id="6" creationId="{00000000-0000-0000-0000-000000000000}"/>
          </ac:picMkLst>
        </pc:picChg>
        <pc:picChg chg="mod">
          <ac:chgData name="N. Furkan Doğan" userId="6dda69a5aca78dc8" providerId="LiveId" clId="{F6D22393-1F4D-4679-825D-E712F0ECAAE1}" dt="2023-10-04T06:35:21.835" v="2518" actId="207"/>
          <ac:picMkLst>
            <pc:docMk/>
            <pc:sldMk cId="2119354622" sldId="339"/>
            <ac:picMk id="7" creationId="{00000000-0000-0000-0000-000000000000}"/>
          </ac:picMkLst>
        </pc:picChg>
        <pc:picChg chg="mod">
          <ac:chgData name="N. Furkan Doğan" userId="6dda69a5aca78dc8" providerId="LiveId" clId="{F6D22393-1F4D-4679-825D-E712F0ECAAE1}" dt="2023-10-04T06:35:21.835" v="2518" actId="207"/>
          <ac:picMkLst>
            <pc:docMk/>
            <pc:sldMk cId="2119354622" sldId="339"/>
            <ac:picMk id="8" creationId="{00000000-0000-0000-0000-000000000000}"/>
          </ac:picMkLst>
        </pc:picChg>
      </pc:sldChg>
      <pc:sldChg chg="del">
        <pc:chgData name="N. Furkan Doğan" userId="6dda69a5aca78dc8" providerId="LiveId" clId="{F6D22393-1F4D-4679-825D-E712F0ECAAE1}" dt="2022-09-24T20:22:23.118" v="1586" actId="47"/>
        <pc:sldMkLst>
          <pc:docMk/>
          <pc:sldMk cId="4018814715" sldId="340"/>
        </pc:sldMkLst>
      </pc:sldChg>
      <pc:sldChg chg="del">
        <pc:chgData name="N. Furkan Doğan" userId="6dda69a5aca78dc8" providerId="LiveId" clId="{F6D22393-1F4D-4679-825D-E712F0ECAAE1}" dt="2022-09-24T20:22:23.118" v="1586" actId="47"/>
        <pc:sldMkLst>
          <pc:docMk/>
          <pc:sldMk cId="969810324" sldId="341"/>
        </pc:sldMkLst>
      </pc:sldChg>
      <pc:sldChg chg="modSp mod">
        <pc:chgData name="N. Furkan Doğan" userId="6dda69a5aca78dc8" providerId="LiveId" clId="{F6D22393-1F4D-4679-825D-E712F0ECAAE1}" dt="2023-10-04T06:35:24.747" v="2519" actId="207"/>
        <pc:sldMkLst>
          <pc:docMk/>
          <pc:sldMk cId="3308720225" sldId="342"/>
        </pc:sldMkLst>
        <pc:spChg chg="mod">
          <ac:chgData name="N. Furkan Doğan" userId="6dda69a5aca78dc8" providerId="LiveId" clId="{F6D22393-1F4D-4679-825D-E712F0ECAAE1}" dt="2023-10-04T06:23:14.901" v="2409"/>
          <ac:spMkLst>
            <pc:docMk/>
            <pc:sldMk cId="3308720225" sldId="342"/>
            <ac:spMk id="2" creationId="{00000000-0000-0000-0000-000000000000}"/>
          </ac:spMkLst>
        </pc:spChg>
        <pc:spChg chg="mod">
          <ac:chgData name="N. Furkan Doğan" userId="6dda69a5aca78dc8" providerId="LiveId" clId="{F6D22393-1F4D-4679-825D-E712F0ECAAE1}" dt="2022-09-28T06:14:28.662" v="2369" actId="14100"/>
          <ac:spMkLst>
            <pc:docMk/>
            <pc:sldMk cId="3308720225" sldId="342"/>
            <ac:spMk id="3" creationId="{00000000-0000-0000-0000-000000000000}"/>
          </ac:spMkLst>
        </pc:spChg>
        <pc:picChg chg="mod">
          <ac:chgData name="N. Furkan Doğan" userId="6dda69a5aca78dc8" providerId="LiveId" clId="{F6D22393-1F4D-4679-825D-E712F0ECAAE1}" dt="2023-10-04T06:35:24.747" v="2519" actId="207"/>
          <ac:picMkLst>
            <pc:docMk/>
            <pc:sldMk cId="3308720225" sldId="342"/>
            <ac:picMk id="4" creationId="{00000000-0000-0000-0000-000000000000}"/>
          </ac:picMkLst>
        </pc:picChg>
      </pc:sldChg>
      <pc:sldChg chg="modSp mod">
        <pc:chgData name="N. Furkan Doğan" userId="6dda69a5aca78dc8" providerId="LiveId" clId="{F6D22393-1F4D-4679-825D-E712F0ECAAE1}" dt="2023-10-04T06:37:15.552" v="2534" actId="1076"/>
        <pc:sldMkLst>
          <pc:docMk/>
          <pc:sldMk cId="3130555806" sldId="343"/>
        </pc:sldMkLst>
        <pc:spChg chg="mod">
          <ac:chgData name="N. Furkan Doğan" userId="6dda69a5aca78dc8" providerId="LiveId" clId="{F6D22393-1F4D-4679-825D-E712F0ECAAE1}" dt="2023-10-04T06:23:14.901" v="2409"/>
          <ac:spMkLst>
            <pc:docMk/>
            <pc:sldMk cId="3130555806" sldId="343"/>
            <ac:spMk id="2" creationId="{00000000-0000-0000-0000-000000000000}"/>
          </ac:spMkLst>
        </pc:spChg>
        <pc:spChg chg="mod">
          <ac:chgData name="N. Furkan Doğan" userId="6dda69a5aca78dc8" providerId="LiveId" clId="{F6D22393-1F4D-4679-825D-E712F0ECAAE1}" dt="2023-10-04T06:37:07.379" v="2530" actId="20577"/>
          <ac:spMkLst>
            <pc:docMk/>
            <pc:sldMk cId="3130555806" sldId="343"/>
            <ac:spMk id="3" creationId="{00000000-0000-0000-0000-000000000000}"/>
          </ac:spMkLst>
        </pc:spChg>
        <pc:picChg chg="mod">
          <ac:chgData name="N. Furkan Doğan" userId="6dda69a5aca78dc8" providerId="LiveId" clId="{F6D22393-1F4D-4679-825D-E712F0ECAAE1}" dt="2023-10-04T06:37:01.161" v="2527" actId="1076"/>
          <ac:picMkLst>
            <pc:docMk/>
            <pc:sldMk cId="3130555806" sldId="343"/>
            <ac:picMk id="6" creationId="{00000000-0000-0000-0000-000000000000}"/>
          </ac:picMkLst>
        </pc:picChg>
        <pc:picChg chg="mod">
          <ac:chgData name="N. Furkan Doğan" userId="6dda69a5aca78dc8" providerId="LiveId" clId="{F6D22393-1F4D-4679-825D-E712F0ECAAE1}" dt="2023-10-04T06:37:12.192" v="2532" actId="1076"/>
          <ac:picMkLst>
            <pc:docMk/>
            <pc:sldMk cId="3130555806" sldId="343"/>
            <ac:picMk id="7" creationId="{00000000-0000-0000-0000-000000000000}"/>
          </ac:picMkLst>
        </pc:picChg>
        <pc:picChg chg="mod">
          <ac:chgData name="N. Furkan Doğan" userId="6dda69a5aca78dc8" providerId="LiveId" clId="{F6D22393-1F4D-4679-825D-E712F0ECAAE1}" dt="2023-10-04T06:37:15.552" v="2534" actId="1076"/>
          <ac:picMkLst>
            <pc:docMk/>
            <pc:sldMk cId="3130555806" sldId="343"/>
            <ac:picMk id="8" creationId="{00000000-0000-0000-0000-000000000000}"/>
          </ac:picMkLst>
        </pc:picChg>
        <pc:picChg chg="mod">
          <ac:chgData name="N. Furkan Doğan" userId="6dda69a5aca78dc8" providerId="LiveId" clId="{F6D22393-1F4D-4679-825D-E712F0ECAAE1}" dt="2023-10-04T06:35:28.562" v="2520" actId="207"/>
          <ac:picMkLst>
            <pc:docMk/>
            <pc:sldMk cId="3130555806" sldId="343"/>
            <ac:picMk id="9" creationId="{00000000-0000-0000-0000-000000000000}"/>
          </ac:picMkLst>
        </pc:picChg>
      </pc:sldChg>
      <pc:sldChg chg="modSp mod">
        <pc:chgData name="N. Furkan Doğan" userId="6dda69a5aca78dc8" providerId="LiveId" clId="{F6D22393-1F4D-4679-825D-E712F0ECAAE1}" dt="2023-10-04T06:37:23.503" v="2536" actId="1076"/>
        <pc:sldMkLst>
          <pc:docMk/>
          <pc:sldMk cId="3628806630" sldId="344"/>
        </pc:sldMkLst>
        <pc:spChg chg="mod">
          <ac:chgData name="N. Furkan Doğan" userId="6dda69a5aca78dc8" providerId="LiveId" clId="{F6D22393-1F4D-4679-825D-E712F0ECAAE1}" dt="2023-10-04T06:23:14.901" v="2409"/>
          <ac:spMkLst>
            <pc:docMk/>
            <pc:sldMk cId="3628806630" sldId="344"/>
            <ac:spMk id="2" creationId="{00000000-0000-0000-0000-000000000000}"/>
          </ac:spMkLst>
        </pc:spChg>
        <pc:spChg chg="mod">
          <ac:chgData name="N. Furkan Doğan" userId="6dda69a5aca78dc8" providerId="LiveId" clId="{F6D22393-1F4D-4679-825D-E712F0ECAAE1}" dt="2023-10-04T06:23:14.901" v="2409"/>
          <ac:spMkLst>
            <pc:docMk/>
            <pc:sldMk cId="3628806630" sldId="344"/>
            <ac:spMk id="3" creationId="{00000000-0000-0000-0000-000000000000}"/>
          </ac:spMkLst>
        </pc:spChg>
        <pc:picChg chg="mod">
          <ac:chgData name="N. Furkan Doğan" userId="6dda69a5aca78dc8" providerId="LiveId" clId="{F6D22393-1F4D-4679-825D-E712F0ECAAE1}" dt="2023-10-04T06:35:31.902" v="2521" actId="207"/>
          <ac:picMkLst>
            <pc:docMk/>
            <pc:sldMk cId="3628806630" sldId="344"/>
            <ac:picMk id="4" creationId="{00000000-0000-0000-0000-000000000000}"/>
          </ac:picMkLst>
        </pc:picChg>
        <pc:picChg chg="mod">
          <ac:chgData name="N. Furkan Doğan" userId="6dda69a5aca78dc8" providerId="LiveId" clId="{F6D22393-1F4D-4679-825D-E712F0ECAAE1}" dt="2023-10-04T06:35:31.902" v="2521" actId="207"/>
          <ac:picMkLst>
            <pc:docMk/>
            <pc:sldMk cId="3628806630" sldId="344"/>
            <ac:picMk id="5" creationId="{00000000-0000-0000-0000-000000000000}"/>
          </ac:picMkLst>
        </pc:picChg>
        <pc:picChg chg="mod">
          <ac:chgData name="N. Furkan Doğan" userId="6dda69a5aca78dc8" providerId="LiveId" clId="{F6D22393-1F4D-4679-825D-E712F0ECAAE1}" dt="2023-10-04T06:37:23.503" v="2536" actId="1076"/>
          <ac:picMkLst>
            <pc:docMk/>
            <pc:sldMk cId="3628806630" sldId="344"/>
            <ac:picMk id="6" creationId="{00000000-0000-0000-0000-000000000000}"/>
          </ac:picMkLst>
        </pc:picChg>
      </pc:sldChg>
      <pc:sldChg chg="del">
        <pc:chgData name="N. Furkan Doğan" userId="6dda69a5aca78dc8" providerId="LiveId" clId="{F6D22393-1F4D-4679-825D-E712F0ECAAE1}" dt="2022-09-24T20:21:36.804" v="1585" actId="47"/>
        <pc:sldMkLst>
          <pc:docMk/>
          <pc:sldMk cId="1615367025" sldId="345"/>
        </pc:sldMkLst>
      </pc:sldChg>
      <pc:sldChg chg="del">
        <pc:chgData name="N. Furkan Doğan" userId="6dda69a5aca78dc8" providerId="LiveId" clId="{F6D22393-1F4D-4679-825D-E712F0ECAAE1}" dt="2022-09-24T20:21:36.804" v="1585" actId="47"/>
        <pc:sldMkLst>
          <pc:docMk/>
          <pc:sldMk cId="816733204" sldId="346"/>
        </pc:sldMkLst>
      </pc:sldChg>
      <pc:sldChg chg="modSp add del">
        <pc:chgData name="N. Furkan Doğan" userId="6dda69a5aca78dc8" providerId="LiveId" clId="{F6D22393-1F4D-4679-825D-E712F0ECAAE1}" dt="2022-09-24T20:21:36.804" v="1585" actId="47"/>
        <pc:sldMkLst>
          <pc:docMk/>
          <pc:sldMk cId="3708656398" sldId="380"/>
        </pc:sldMkLst>
        <pc:spChg chg="mod">
          <ac:chgData name="N. Furkan Doğan" userId="6dda69a5aca78dc8" providerId="LiveId" clId="{F6D22393-1F4D-4679-825D-E712F0ECAAE1}" dt="2022-09-24T17:56:31.690" v="25"/>
          <ac:spMkLst>
            <pc:docMk/>
            <pc:sldMk cId="3708656398" sldId="380"/>
            <ac:spMk id="5" creationId="{00000000-0000-0000-0000-000000000000}"/>
          </ac:spMkLst>
        </pc:spChg>
        <pc:spChg chg="mod">
          <ac:chgData name="N. Furkan Doğan" userId="6dda69a5aca78dc8" providerId="LiveId" clId="{F6D22393-1F4D-4679-825D-E712F0ECAAE1}" dt="2022-09-24T17:56:11.435" v="24"/>
          <ac:spMkLst>
            <pc:docMk/>
            <pc:sldMk cId="3708656398" sldId="380"/>
            <ac:spMk id="10" creationId="{00000000-0000-0000-0000-000000000000}"/>
          </ac:spMkLst>
        </pc:spChg>
        <pc:spChg chg="mod">
          <ac:chgData name="N. Furkan Doğan" userId="6dda69a5aca78dc8" providerId="LiveId" clId="{F6D22393-1F4D-4679-825D-E712F0ECAAE1}" dt="2022-09-24T18:41:15.328" v="755"/>
          <ac:spMkLst>
            <pc:docMk/>
            <pc:sldMk cId="3708656398" sldId="380"/>
            <ac:spMk id="18" creationId="{00000000-0000-0000-0000-000000000000}"/>
          </ac:spMkLst>
        </pc:spChg>
      </pc:sldChg>
      <pc:sldChg chg="addSp delSp modSp add mod delAnim modAnim">
        <pc:chgData name="N. Furkan Doğan" userId="6dda69a5aca78dc8" providerId="LiveId" clId="{F6D22393-1F4D-4679-825D-E712F0ECAAE1}" dt="2023-10-04T06:23:14.901" v="2409"/>
        <pc:sldMkLst>
          <pc:docMk/>
          <pc:sldMk cId="1030715220" sldId="541"/>
        </pc:sldMkLst>
        <pc:spChg chg="mod">
          <ac:chgData name="N. Furkan Doğan" userId="6dda69a5aca78dc8" providerId="LiveId" clId="{F6D22393-1F4D-4679-825D-E712F0ECAAE1}" dt="2022-09-24T18:36:09.605" v="699" actId="20577"/>
          <ac:spMkLst>
            <pc:docMk/>
            <pc:sldMk cId="1030715220" sldId="541"/>
            <ac:spMk id="2" creationId="{00000000-0000-0000-0000-000000000000}"/>
          </ac:spMkLst>
        </pc:spChg>
        <pc:spChg chg="mod">
          <ac:chgData name="N. Furkan Doğan" userId="6dda69a5aca78dc8" providerId="LiveId" clId="{F6D22393-1F4D-4679-825D-E712F0ECAAE1}" dt="2023-10-04T06:23:14.901" v="2409"/>
          <ac:spMkLst>
            <pc:docMk/>
            <pc:sldMk cId="1030715220" sldId="541"/>
            <ac:spMk id="3" creationId="{00000000-0000-0000-0000-000000000000}"/>
          </ac:spMkLst>
        </pc:spChg>
        <pc:spChg chg="del mod">
          <ac:chgData name="N. Furkan Doğan" userId="6dda69a5aca78dc8" providerId="LiveId" clId="{F6D22393-1F4D-4679-825D-E712F0ECAAE1}" dt="2022-09-24T18:35:49.995" v="674" actId="478"/>
          <ac:spMkLst>
            <pc:docMk/>
            <pc:sldMk cId="1030715220" sldId="541"/>
            <ac:spMk id="4" creationId="{00000000-0000-0000-0000-000000000000}"/>
          </ac:spMkLst>
        </pc:spChg>
        <pc:spChg chg="add mod">
          <ac:chgData name="N. Furkan Doğan" userId="6dda69a5aca78dc8" providerId="LiveId" clId="{F6D22393-1F4D-4679-825D-E712F0ECAAE1}" dt="2022-09-26T07:47:26.902" v="1773" actId="255"/>
          <ac:spMkLst>
            <pc:docMk/>
            <pc:sldMk cId="1030715220" sldId="541"/>
            <ac:spMk id="5" creationId="{97EC6DD1-DC5A-3A0B-7263-55C547CF9918}"/>
          </ac:spMkLst>
        </pc:spChg>
        <pc:spChg chg="mod">
          <ac:chgData name="N. Furkan Doğan" userId="6dda69a5aca78dc8" providerId="LiveId" clId="{F6D22393-1F4D-4679-825D-E712F0ECAAE1}" dt="2023-10-04T06:23:14.901" v="2409"/>
          <ac:spMkLst>
            <pc:docMk/>
            <pc:sldMk cId="1030715220" sldId="541"/>
            <ac:spMk id="6" creationId="{00000000-0000-0000-0000-000000000000}"/>
          </ac:spMkLst>
        </pc:spChg>
        <pc:spChg chg="mod">
          <ac:chgData name="N. Furkan Doğan" userId="6dda69a5aca78dc8" providerId="LiveId" clId="{F6D22393-1F4D-4679-825D-E712F0ECAAE1}" dt="2023-10-04T06:23:14.901" v="2409"/>
          <ac:spMkLst>
            <pc:docMk/>
            <pc:sldMk cId="1030715220" sldId="541"/>
            <ac:spMk id="9" creationId="{00000000-0000-0000-0000-000000000000}"/>
          </ac:spMkLst>
        </pc:spChg>
        <pc:spChg chg="mod">
          <ac:chgData name="N. Furkan Doğan" userId="6dda69a5aca78dc8" providerId="LiveId" clId="{F6D22393-1F4D-4679-825D-E712F0ECAAE1}" dt="2022-09-24T18:40:56.218" v="754"/>
          <ac:spMkLst>
            <pc:docMk/>
            <pc:sldMk cId="1030715220" sldId="541"/>
            <ac:spMk id="11" creationId="{00000000-0000-0000-0000-000000000000}"/>
          </ac:spMkLst>
        </pc:spChg>
      </pc:sldChg>
      <pc:sldChg chg="addSp delSp modSp add mod delAnim modAnim">
        <pc:chgData name="N. Furkan Doğan" userId="6dda69a5aca78dc8" providerId="LiveId" clId="{F6D22393-1F4D-4679-825D-E712F0ECAAE1}" dt="2023-10-04T06:23:14.901" v="2409"/>
        <pc:sldMkLst>
          <pc:docMk/>
          <pc:sldMk cId="1593123086" sldId="542"/>
        </pc:sldMkLst>
        <pc:spChg chg="mod">
          <ac:chgData name="N. Furkan Doğan" userId="6dda69a5aca78dc8" providerId="LiveId" clId="{F6D22393-1F4D-4679-825D-E712F0ECAAE1}" dt="2022-09-27T07:06:32.192" v="2162" actId="1076"/>
          <ac:spMkLst>
            <pc:docMk/>
            <pc:sldMk cId="1593123086" sldId="542"/>
            <ac:spMk id="2" creationId="{00000000-0000-0000-0000-000000000000}"/>
          </ac:spMkLst>
        </pc:spChg>
        <pc:spChg chg="del mod">
          <ac:chgData name="N. Furkan Doğan" userId="6dda69a5aca78dc8" providerId="LiveId" clId="{F6D22393-1F4D-4679-825D-E712F0ECAAE1}" dt="2022-09-26T08:24:05.918" v="1774" actId="478"/>
          <ac:spMkLst>
            <pc:docMk/>
            <pc:sldMk cId="1593123086" sldId="542"/>
            <ac:spMk id="3" creationId="{00000000-0000-0000-0000-000000000000}"/>
          </ac:spMkLst>
        </pc:spChg>
        <pc:spChg chg="mod">
          <ac:chgData name="N. Furkan Doğan" userId="6dda69a5aca78dc8" providerId="LiveId" clId="{F6D22393-1F4D-4679-825D-E712F0ECAAE1}" dt="2023-10-04T06:23:14.901" v="2409"/>
          <ac:spMkLst>
            <pc:docMk/>
            <pc:sldMk cId="1593123086" sldId="542"/>
            <ac:spMk id="4" creationId="{00000000-0000-0000-0000-000000000000}"/>
          </ac:spMkLst>
        </pc:spChg>
        <pc:spChg chg="mod">
          <ac:chgData name="N. Furkan Doğan" userId="6dda69a5aca78dc8" providerId="LiveId" clId="{F6D22393-1F4D-4679-825D-E712F0ECAAE1}" dt="2022-09-27T07:07:31.747" v="2184" actId="20577"/>
          <ac:spMkLst>
            <pc:docMk/>
            <pc:sldMk cId="1593123086" sldId="542"/>
            <ac:spMk id="6" creationId="{00000000-0000-0000-0000-000000000000}"/>
          </ac:spMkLst>
        </pc:spChg>
        <pc:spChg chg="mod">
          <ac:chgData name="N. Furkan Doğan" userId="6dda69a5aca78dc8" providerId="LiveId" clId="{F6D22393-1F4D-4679-825D-E712F0ECAAE1}" dt="2023-10-04T06:23:14.901" v="2409"/>
          <ac:spMkLst>
            <pc:docMk/>
            <pc:sldMk cId="1593123086" sldId="542"/>
            <ac:spMk id="7" creationId="{00000000-0000-0000-0000-000000000000}"/>
          </ac:spMkLst>
        </pc:spChg>
        <pc:spChg chg="mod">
          <ac:chgData name="N. Furkan Doğan" userId="6dda69a5aca78dc8" providerId="LiveId" clId="{F6D22393-1F4D-4679-825D-E712F0ECAAE1}" dt="2023-10-04T06:23:14.901" v="2409"/>
          <ac:spMkLst>
            <pc:docMk/>
            <pc:sldMk cId="1593123086" sldId="542"/>
            <ac:spMk id="11" creationId="{00000000-0000-0000-0000-000000000000}"/>
          </ac:spMkLst>
        </pc:spChg>
        <pc:spChg chg="mod">
          <ac:chgData name="N. Furkan Doğan" userId="6dda69a5aca78dc8" providerId="LiveId" clId="{F6D22393-1F4D-4679-825D-E712F0ECAAE1}" dt="2022-09-24T18:40:56.218" v="754"/>
          <ac:spMkLst>
            <pc:docMk/>
            <pc:sldMk cId="1593123086" sldId="542"/>
            <ac:spMk id="13" creationId="{00000000-0000-0000-0000-000000000000}"/>
          </ac:spMkLst>
        </pc:spChg>
        <pc:graphicFrameChg chg="del">
          <ac:chgData name="N. Furkan Doğan" userId="6dda69a5aca78dc8" providerId="LiveId" clId="{F6D22393-1F4D-4679-825D-E712F0ECAAE1}" dt="2022-09-24T18:37:11.716" v="711" actId="478"/>
          <ac:graphicFrameMkLst>
            <pc:docMk/>
            <pc:sldMk cId="1593123086" sldId="542"/>
            <ac:graphicFrameMk id="5" creationId="{00000000-0000-0000-0000-000000000000}"/>
          </ac:graphicFrameMkLst>
        </pc:graphicFrameChg>
        <pc:picChg chg="add mod">
          <ac:chgData name="N. Furkan Doğan" userId="6dda69a5aca78dc8" providerId="LiveId" clId="{F6D22393-1F4D-4679-825D-E712F0ECAAE1}" dt="2022-09-27T07:06:32.192" v="2162" actId="1076"/>
          <ac:picMkLst>
            <pc:docMk/>
            <pc:sldMk cId="1593123086" sldId="542"/>
            <ac:picMk id="8" creationId="{1F3535BD-2255-424D-F425-C6AB301C9D20}"/>
          </ac:picMkLst>
        </pc:picChg>
      </pc:sldChg>
      <pc:sldChg chg="modSp add del">
        <pc:chgData name="N. Furkan Doğan" userId="6dda69a5aca78dc8" providerId="LiveId" clId="{F6D22393-1F4D-4679-825D-E712F0ECAAE1}" dt="2022-09-24T20:21:36.804" v="1585" actId="47"/>
        <pc:sldMkLst>
          <pc:docMk/>
          <pc:sldMk cId="3625068391" sldId="545"/>
        </pc:sldMkLst>
        <pc:spChg chg="mod">
          <ac:chgData name="N. Furkan Doğan" userId="6dda69a5aca78dc8" providerId="LiveId" clId="{F6D22393-1F4D-4679-825D-E712F0ECAAE1}" dt="2022-09-24T17:56:11.435" v="24"/>
          <ac:spMkLst>
            <pc:docMk/>
            <pc:sldMk cId="3625068391" sldId="545"/>
            <ac:spMk id="3" creationId="{00000000-0000-0000-0000-000000000000}"/>
          </ac:spMkLst>
        </pc:spChg>
        <pc:spChg chg="mod">
          <ac:chgData name="N. Furkan Doğan" userId="6dda69a5aca78dc8" providerId="LiveId" clId="{F6D22393-1F4D-4679-825D-E712F0ECAAE1}" dt="2022-09-24T17:56:31.690" v="25"/>
          <ac:spMkLst>
            <pc:docMk/>
            <pc:sldMk cId="3625068391" sldId="545"/>
            <ac:spMk id="11" creationId="{00000000-0000-0000-0000-000000000000}"/>
          </ac:spMkLst>
        </pc:spChg>
        <pc:spChg chg="mod">
          <ac:chgData name="N. Furkan Doğan" userId="6dda69a5aca78dc8" providerId="LiveId" clId="{F6D22393-1F4D-4679-825D-E712F0ECAAE1}" dt="2022-09-24T18:41:15.328" v="755"/>
          <ac:spMkLst>
            <pc:docMk/>
            <pc:sldMk cId="3625068391" sldId="545"/>
            <ac:spMk id="30" creationId="{00000000-0000-0000-0000-000000000000}"/>
          </ac:spMkLst>
        </pc:spChg>
      </pc:sldChg>
      <pc:sldChg chg="delSp modSp add mod modAnim">
        <pc:chgData name="N. Furkan Doğan" userId="6dda69a5aca78dc8" providerId="LiveId" clId="{F6D22393-1F4D-4679-825D-E712F0ECAAE1}" dt="2023-10-04T06:23:14.901" v="2409"/>
        <pc:sldMkLst>
          <pc:docMk/>
          <pc:sldMk cId="2338565287" sldId="631"/>
        </pc:sldMkLst>
        <pc:spChg chg="mod">
          <ac:chgData name="N. Furkan Doğan" userId="6dda69a5aca78dc8" providerId="LiveId" clId="{F6D22393-1F4D-4679-825D-E712F0ECAAE1}" dt="2023-10-04T06:23:14.901" v="2409"/>
          <ac:spMkLst>
            <pc:docMk/>
            <pc:sldMk cId="2338565287" sldId="631"/>
            <ac:spMk id="2" creationId="{00000000-0000-0000-0000-000000000000}"/>
          </ac:spMkLst>
        </pc:spChg>
        <pc:spChg chg="mod">
          <ac:chgData name="N. Furkan Doğan" userId="6dda69a5aca78dc8" providerId="LiveId" clId="{F6D22393-1F4D-4679-825D-E712F0ECAAE1}" dt="2023-10-04T06:23:14.901" v="2409"/>
          <ac:spMkLst>
            <pc:docMk/>
            <pc:sldMk cId="2338565287" sldId="631"/>
            <ac:spMk id="3" creationId="{00000000-0000-0000-0000-000000000000}"/>
          </ac:spMkLst>
        </pc:spChg>
        <pc:spChg chg="mod">
          <ac:chgData name="N. Furkan Doğan" userId="6dda69a5aca78dc8" providerId="LiveId" clId="{F6D22393-1F4D-4679-825D-E712F0ECAAE1}" dt="2023-10-04T06:23:14.901" v="2409"/>
          <ac:spMkLst>
            <pc:docMk/>
            <pc:sldMk cId="2338565287" sldId="631"/>
            <ac:spMk id="5" creationId="{00000000-0000-0000-0000-000000000000}"/>
          </ac:spMkLst>
        </pc:spChg>
        <pc:spChg chg="mod">
          <ac:chgData name="N. Furkan Doğan" userId="6dda69a5aca78dc8" providerId="LiveId" clId="{F6D22393-1F4D-4679-825D-E712F0ECAAE1}" dt="2022-09-26T07:34:34.301" v="1616" actId="115"/>
          <ac:spMkLst>
            <pc:docMk/>
            <pc:sldMk cId="2338565287" sldId="631"/>
            <ac:spMk id="11" creationId="{00000000-0000-0000-0000-000000000000}"/>
          </ac:spMkLst>
        </pc:spChg>
        <pc:spChg chg="mod">
          <ac:chgData name="N. Furkan Doğan" userId="6dda69a5aca78dc8" providerId="LiveId" clId="{F6D22393-1F4D-4679-825D-E712F0ECAAE1}" dt="2022-09-24T18:00:52.278" v="76"/>
          <ac:spMkLst>
            <pc:docMk/>
            <pc:sldMk cId="2338565287" sldId="631"/>
            <ac:spMk id="13" creationId="{00000000-0000-0000-0000-000000000000}"/>
          </ac:spMkLst>
        </pc:spChg>
        <pc:picChg chg="mod">
          <ac:chgData name="N. Furkan Doğan" userId="6dda69a5aca78dc8" providerId="LiveId" clId="{F6D22393-1F4D-4679-825D-E712F0ECAAE1}" dt="2022-09-24T18:18:09.652" v="433" actId="1076"/>
          <ac:picMkLst>
            <pc:docMk/>
            <pc:sldMk cId="2338565287" sldId="631"/>
            <ac:picMk id="76804" creationId="{00000000-0000-0000-0000-000000000000}"/>
          </ac:picMkLst>
        </pc:picChg>
        <pc:picChg chg="del mod">
          <ac:chgData name="N. Furkan Doğan" userId="6dda69a5aca78dc8" providerId="LiveId" clId="{F6D22393-1F4D-4679-825D-E712F0ECAAE1}" dt="2022-09-24T18:18:06.027" v="432" actId="478"/>
          <ac:picMkLst>
            <pc:docMk/>
            <pc:sldMk cId="2338565287" sldId="631"/>
            <ac:picMk id="84994" creationId="{00000000-0000-0000-0000-000000000000}"/>
          </ac:picMkLst>
        </pc:picChg>
      </pc:sldChg>
      <pc:sldChg chg="modSp add mod">
        <pc:chgData name="N. Furkan Doğan" userId="6dda69a5aca78dc8" providerId="LiveId" clId="{F6D22393-1F4D-4679-825D-E712F0ECAAE1}" dt="2023-10-04T06:23:14.901" v="2409"/>
        <pc:sldMkLst>
          <pc:docMk/>
          <pc:sldMk cId="839185344" sldId="632"/>
        </pc:sldMkLst>
        <pc:spChg chg="mod">
          <ac:chgData name="N. Furkan Doğan" userId="6dda69a5aca78dc8" providerId="LiveId" clId="{F6D22393-1F4D-4679-825D-E712F0ECAAE1}" dt="2023-10-04T06:23:14.901" v="2409"/>
          <ac:spMkLst>
            <pc:docMk/>
            <pc:sldMk cId="839185344" sldId="632"/>
            <ac:spMk id="2" creationId="{00000000-0000-0000-0000-000000000000}"/>
          </ac:spMkLst>
        </pc:spChg>
        <pc:spChg chg="mod">
          <ac:chgData name="N. Furkan Doğan" userId="6dda69a5aca78dc8" providerId="LiveId" clId="{F6D22393-1F4D-4679-825D-E712F0ECAAE1}" dt="2023-10-04T06:23:14.901" v="2409"/>
          <ac:spMkLst>
            <pc:docMk/>
            <pc:sldMk cId="839185344" sldId="632"/>
            <ac:spMk id="3" creationId="{00000000-0000-0000-0000-000000000000}"/>
          </ac:spMkLst>
        </pc:spChg>
        <pc:spChg chg="mod">
          <ac:chgData name="N. Furkan Doğan" userId="6dda69a5aca78dc8" providerId="LiveId" clId="{F6D22393-1F4D-4679-825D-E712F0ECAAE1}" dt="2023-10-04T06:23:14.901" v="2409"/>
          <ac:spMkLst>
            <pc:docMk/>
            <pc:sldMk cId="839185344" sldId="632"/>
            <ac:spMk id="5" creationId="{00000000-0000-0000-0000-000000000000}"/>
          </ac:spMkLst>
        </pc:spChg>
        <pc:spChg chg="mod">
          <ac:chgData name="N. Furkan Doğan" userId="6dda69a5aca78dc8" providerId="LiveId" clId="{F6D22393-1F4D-4679-825D-E712F0ECAAE1}" dt="2022-09-24T18:17:36.857" v="411" actId="20577"/>
          <ac:spMkLst>
            <pc:docMk/>
            <pc:sldMk cId="839185344" sldId="632"/>
            <ac:spMk id="9" creationId="{00000000-0000-0000-0000-000000000000}"/>
          </ac:spMkLst>
        </pc:spChg>
        <pc:spChg chg="mod">
          <ac:chgData name="N. Furkan Doğan" userId="6dda69a5aca78dc8" providerId="LiveId" clId="{F6D22393-1F4D-4679-825D-E712F0ECAAE1}" dt="2022-09-24T18:00:52.278" v="76"/>
          <ac:spMkLst>
            <pc:docMk/>
            <pc:sldMk cId="839185344" sldId="632"/>
            <ac:spMk id="20" creationId="{00000000-0000-0000-0000-000000000000}"/>
          </ac:spMkLst>
        </pc:spChg>
        <pc:spChg chg="mod">
          <ac:chgData name="N. Furkan Doğan" userId="6dda69a5aca78dc8" providerId="LiveId" clId="{F6D22393-1F4D-4679-825D-E712F0ECAAE1}" dt="2022-09-24T18:17:14.814" v="384"/>
          <ac:spMkLst>
            <pc:docMk/>
            <pc:sldMk cId="839185344" sldId="632"/>
            <ac:spMk id="33" creationId="{00000000-0000-0000-0000-000000000000}"/>
          </ac:spMkLst>
        </pc:spChg>
        <pc:spChg chg="mod">
          <ac:chgData name="N. Furkan Doğan" userId="6dda69a5aca78dc8" providerId="LiveId" clId="{F6D22393-1F4D-4679-825D-E712F0ECAAE1}" dt="2022-09-26T11:20:39.719" v="2128" actId="207"/>
          <ac:spMkLst>
            <pc:docMk/>
            <pc:sldMk cId="839185344" sldId="632"/>
            <ac:spMk id="40" creationId="{00000000-0000-0000-0000-000000000000}"/>
          </ac:spMkLst>
        </pc:spChg>
        <pc:cxnChg chg="mod">
          <ac:chgData name="N. Furkan Doğan" userId="6dda69a5aca78dc8" providerId="LiveId" clId="{F6D22393-1F4D-4679-825D-E712F0ECAAE1}" dt="2022-09-24T18:17:36.857" v="411" actId="20577"/>
          <ac:cxnSpMkLst>
            <pc:docMk/>
            <pc:sldMk cId="839185344" sldId="632"/>
            <ac:cxnSpMk id="51" creationId="{00000000-0000-0000-0000-000000000000}"/>
          </ac:cxnSpMkLst>
        </pc:cxnChg>
      </pc:sldChg>
      <pc:sldChg chg="modSp add mod">
        <pc:chgData name="N. Furkan Doğan" userId="6dda69a5aca78dc8" providerId="LiveId" clId="{F6D22393-1F4D-4679-825D-E712F0ECAAE1}" dt="2023-10-04T06:23:14.901" v="2409"/>
        <pc:sldMkLst>
          <pc:docMk/>
          <pc:sldMk cId="2460650716" sldId="633"/>
        </pc:sldMkLst>
        <pc:spChg chg="mod">
          <ac:chgData name="N. Furkan Doğan" userId="6dda69a5aca78dc8" providerId="LiveId" clId="{F6D22393-1F4D-4679-825D-E712F0ECAAE1}" dt="2023-10-04T06:23:14.901" v="2409"/>
          <ac:spMkLst>
            <pc:docMk/>
            <pc:sldMk cId="2460650716" sldId="633"/>
            <ac:spMk id="2" creationId="{00000000-0000-0000-0000-000000000000}"/>
          </ac:spMkLst>
        </pc:spChg>
        <pc:spChg chg="mod">
          <ac:chgData name="N. Furkan Doğan" userId="6dda69a5aca78dc8" providerId="LiveId" clId="{F6D22393-1F4D-4679-825D-E712F0ECAAE1}" dt="2023-10-04T06:23:14.901" v="2409"/>
          <ac:spMkLst>
            <pc:docMk/>
            <pc:sldMk cId="2460650716" sldId="633"/>
            <ac:spMk id="3" creationId="{00000000-0000-0000-0000-000000000000}"/>
          </ac:spMkLst>
        </pc:spChg>
        <pc:spChg chg="mod">
          <ac:chgData name="N. Furkan Doğan" userId="6dda69a5aca78dc8" providerId="LiveId" clId="{F6D22393-1F4D-4679-825D-E712F0ECAAE1}" dt="2022-09-26T07:36:18.236" v="1627" actId="20577"/>
          <ac:spMkLst>
            <pc:docMk/>
            <pc:sldMk cId="2460650716" sldId="633"/>
            <ac:spMk id="5" creationId="{00000000-0000-0000-0000-000000000000}"/>
          </ac:spMkLst>
        </pc:spChg>
        <pc:spChg chg="mod">
          <ac:chgData name="N. Furkan Doğan" userId="6dda69a5aca78dc8" providerId="LiveId" clId="{F6D22393-1F4D-4679-825D-E712F0ECAAE1}" dt="2023-10-04T06:23:14.901" v="2409"/>
          <ac:spMkLst>
            <pc:docMk/>
            <pc:sldMk cId="2460650716" sldId="633"/>
            <ac:spMk id="7" creationId="{00000000-0000-0000-0000-000000000000}"/>
          </ac:spMkLst>
        </pc:spChg>
        <pc:spChg chg="mod">
          <ac:chgData name="N. Furkan Doğan" userId="6dda69a5aca78dc8" providerId="LiveId" clId="{F6D22393-1F4D-4679-825D-E712F0ECAAE1}" dt="2022-09-24T18:00:52.278" v="76"/>
          <ac:spMkLst>
            <pc:docMk/>
            <pc:sldMk cId="2460650716" sldId="633"/>
            <ac:spMk id="9" creationId="{00000000-0000-0000-0000-000000000000}"/>
          </ac:spMkLst>
        </pc:spChg>
        <pc:spChg chg="mod">
          <ac:chgData name="N. Furkan Doğan" userId="6dda69a5aca78dc8" providerId="LiveId" clId="{F6D22393-1F4D-4679-825D-E712F0ECAAE1}" dt="2022-09-24T18:22:01.407" v="462" actId="404"/>
          <ac:spMkLst>
            <pc:docMk/>
            <pc:sldMk cId="2460650716" sldId="633"/>
            <ac:spMk id="10" creationId="{00000000-0000-0000-0000-000000000000}"/>
          </ac:spMkLst>
        </pc:spChg>
        <pc:picChg chg="mod">
          <ac:chgData name="N. Furkan Doğan" userId="6dda69a5aca78dc8" providerId="LiveId" clId="{F6D22393-1F4D-4679-825D-E712F0ECAAE1}" dt="2022-09-24T18:21:36.245" v="457" actId="1076"/>
          <ac:picMkLst>
            <pc:docMk/>
            <pc:sldMk cId="2460650716" sldId="633"/>
            <ac:picMk id="6" creationId="{00000000-0000-0000-0000-000000000000}"/>
          </ac:picMkLst>
        </pc:picChg>
      </pc:sldChg>
      <pc:sldChg chg="delSp modSp add mod">
        <pc:chgData name="N. Furkan Doğan" userId="6dda69a5aca78dc8" providerId="LiveId" clId="{F6D22393-1F4D-4679-825D-E712F0ECAAE1}" dt="2023-10-04T06:23:14.901" v="2409"/>
        <pc:sldMkLst>
          <pc:docMk/>
          <pc:sldMk cId="1556722678" sldId="634"/>
        </pc:sldMkLst>
        <pc:spChg chg="mod">
          <ac:chgData name="N. Furkan Doğan" userId="6dda69a5aca78dc8" providerId="LiveId" clId="{F6D22393-1F4D-4679-825D-E712F0ECAAE1}" dt="2023-10-04T06:23:14.901" v="2409"/>
          <ac:spMkLst>
            <pc:docMk/>
            <pc:sldMk cId="1556722678" sldId="634"/>
            <ac:spMk id="2" creationId="{00000000-0000-0000-0000-000000000000}"/>
          </ac:spMkLst>
        </pc:spChg>
        <pc:spChg chg="del mod">
          <ac:chgData name="N. Furkan Doğan" userId="6dda69a5aca78dc8" providerId="LiveId" clId="{F6D22393-1F4D-4679-825D-E712F0ECAAE1}" dt="2022-09-24T18:25:02.051" v="477" actId="478"/>
          <ac:spMkLst>
            <pc:docMk/>
            <pc:sldMk cId="1556722678" sldId="634"/>
            <ac:spMk id="3" creationId="{00000000-0000-0000-0000-000000000000}"/>
          </ac:spMkLst>
        </pc:spChg>
        <pc:spChg chg="mod">
          <ac:chgData name="N. Furkan Doğan" userId="6dda69a5aca78dc8" providerId="LiveId" clId="{F6D22393-1F4D-4679-825D-E712F0ECAAE1}" dt="2023-10-04T06:23:14.901" v="2409"/>
          <ac:spMkLst>
            <pc:docMk/>
            <pc:sldMk cId="1556722678" sldId="634"/>
            <ac:spMk id="5" creationId="{00000000-0000-0000-0000-000000000000}"/>
          </ac:spMkLst>
        </pc:spChg>
        <pc:spChg chg="mod">
          <ac:chgData name="N. Furkan Doğan" userId="6dda69a5aca78dc8" providerId="LiveId" clId="{F6D22393-1F4D-4679-825D-E712F0ECAAE1}" dt="2022-09-24T18:24:58.117" v="476" actId="123"/>
          <ac:spMkLst>
            <pc:docMk/>
            <pc:sldMk cId="1556722678" sldId="634"/>
            <ac:spMk id="7" creationId="{00000000-0000-0000-0000-000000000000}"/>
          </ac:spMkLst>
        </pc:spChg>
        <pc:spChg chg="mod">
          <ac:chgData name="N. Furkan Doğan" userId="6dda69a5aca78dc8" providerId="LiveId" clId="{F6D22393-1F4D-4679-825D-E712F0ECAAE1}" dt="2022-09-24T18:24:58.117" v="476" actId="123"/>
          <ac:spMkLst>
            <pc:docMk/>
            <pc:sldMk cId="1556722678" sldId="634"/>
            <ac:spMk id="8" creationId="{00000000-0000-0000-0000-000000000000}"/>
          </ac:spMkLst>
        </pc:spChg>
        <pc:spChg chg="mod">
          <ac:chgData name="N. Furkan Doğan" userId="6dda69a5aca78dc8" providerId="LiveId" clId="{F6D22393-1F4D-4679-825D-E712F0ECAAE1}" dt="2022-09-24T18:00:52.278" v="76"/>
          <ac:spMkLst>
            <pc:docMk/>
            <pc:sldMk cId="1556722678" sldId="634"/>
            <ac:spMk id="9" creationId="{00000000-0000-0000-0000-000000000000}"/>
          </ac:spMkLst>
        </pc:spChg>
        <pc:spChg chg="mod">
          <ac:chgData name="N. Furkan Doğan" userId="6dda69a5aca78dc8" providerId="LiveId" clId="{F6D22393-1F4D-4679-825D-E712F0ECAAE1}" dt="2022-09-24T18:24:58.117" v="476" actId="123"/>
          <ac:spMkLst>
            <pc:docMk/>
            <pc:sldMk cId="1556722678" sldId="634"/>
            <ac:spMk id="12" creationId="{00000000-0000-0000-0000-000000000000}"/>
          </ac:spMkLst>
        </pc:spChg>
      </pc:sldChg>
      <pc:sldChg chg="addSp delSp modSp add del mod modShow">
        <pc:chgData name="N. Furkan Doğan" userId="6dda69a5aca78dc8" providerId="LiveId" clId="{F6D22393-1F4D-4679-825D-E712F0ECAAE1}" dt="2022-09-27T06:47:48.345" v="2161" actId="47"/>
        <pc:sldMkLst>
          <pc:docMk/>
          <pc:sldMk cId="1743555238" sldId="639"/>
        </pc:sldMkLst>
        <pc:spChg chg="del">
          <ac:chgData name="N. Furkan Doğan" userId="6dda69a5aca78dc8" providerId="LiveId" clId="{F6D22393-1F4D-4679-825D-E712F0ECAAE1}" dt="2022-09-24T17:55:39.599" v="22" actId="478"/>
          <ac:spMkLst>
            <pc:docMk/>
            <pc:sldMk cId="1743555238" sldId="639"/>
            <ac:spMk id="2" creationId="{00000000-0000-0000-0000-000000000000}"/>
          </ac:spMkLst>
        </pc:spChg>
        <pc:spChg chg="del">
          <ac:chgData name="N. Furkan Doğan" userId="6dda69a5aca78dc8" providerId="LiveId" clId="{F6D22393-1F4D-4679-825D-E712F0ECAAE1}" dt="2022-09-24T17:55:41.035" v="23" actId="478"/>
          <ac:spMkLst>
            <pc:docMk/>
            <pc:sldMk cId="1743555238" sldId="639"/>
            <ac:spMk id="3" creationId="{00000000-0000-0000-0000-000000000000}"/>
          </ac:spMkLst>
        </pc:spChg>
        <pc:spChg chg="add mod">
          <ac:chgData name="N. Furkan Doğan" userId="6dda69a5aca78dc8" providerId="LiveId" clId="{F6D22393-1F4D-4679-825D-E712F0ECAAE1}" dt="2022-09-24T18:00:27.786" v="75" actId="1076"/>
          <ac:spMkLst>
            <pc:docMk/>
            <pc:sldMk cId="1743555238" sldId="639"/>
            <ac:spMk id="4" creationId="{459B699A-BC38-D776-9DFA-48542AA901D4}"/>
          </ac:spMkLst>
        </pc:spChg>
        <pc:spChg chg="mod">
          <ac:chgData name="N. Furkan Doğan" userId="6dda69a5aca78dc8" providerId="LiveId" clId="{F6D22393-1F4D-4679-825D-E712F0ECAAE1}" dt="2022-09-24T17:55:25.564" v="21" actId="20577"/>
          <ac:spMkLst>
            <pc:docMk/>
            <pc:sldMk cId="1743555238" sldId="639"/>
            <ac:spMk id="5" creationId="{00000000-0000-0000-0000-000000000000}"/>
          </ac:spMkLst>
        </pc:spChg>
        <pc:spChg chg="mod">
          <ac:chgData name="N. Furkan Doğan" userId="6dda69a5aca78dc8" providerId="LiveId" clId="{F6D22393-1F4D-4679-825D-E712F0ECAAE1}" dt="2022-09-26T11:21:22.440" v="2138"/>
          <ac:spMkLst>
            <pc:docMk/>
            <pc:sldMk cId="1743555238" sldId="639"/>
            <ac:spMk id="6" creationId="{00000000-0000-0000-0000-000000000000}"/>
          </ac:spMkLst>
        </pc:spChg>
      </pc:sldChg>
      <pc:sldChg chg="addSp delSp modSp add mod delAnim modAnim">
        <pc:chgData name="N. Furkan Doğan" userId="6dda69a5aca78dc8" providerId="LiveId" clId="{F6D22393-1F4D-4679-825D-E712F0ECAAE1}" dt="2023-10-26T15:12:29.426" v="2583"/>
        <pc:sldMkLst>
          <pc:docMk/>
          <pc:sldMk cId="3557918423" sldId="640"/>
        </pc:sldMkLst>
        <pc:spChg chg="del mod">
          <ac:chgData name="N. Furkan Doğan" userId="6dda69a5aca78dc8" providerId="LiveId" clId="{F6D22393-1F4D-4679-825D-E712F0ECAAE1}" dt="2022-09-26T07:37:52.087" v="1637" actId="478"/>
          <ac:spMkLst>
            <pc:docMk/>
            <pc:sldMk cId="3557918423" sldId="640"/>
            <ac:spMk id="2" creationId="{00000000-0000-0000-0000-000000000000}"/>
          </ac:spMkLst>
        </pc:spChg>
        <pc:spChg chg="mod">
          <ac:chgData name="N. Furkan Doğan" userId="6dda69a5aca78dc8" providerId="LiveId" clId="{F6D22393-1F4D-4679-825D-E712F0ECAAE1}" dt="2023-10-04T06:23:14.901" v="2409"/>
          <ac:spMkLst>
            <pc:docMk/>
            <pc:sldMk cId="3557918423" sldId="640"/>
            <ac:spMk id="3" creationId="{00000000-0000-0000-0000-000000000000}"/>
          </ac:spMkLst>
        </pc:spChg>
        <pc:spChg chg="del mod">
          <ac:chgData name="N. Furkan Doğan" userId="6dda69a5aca78dc8" providerId="LiveId" clId="{F6D22393-1F4D-4679-825D-E712F0ECAAE1}" dt="2022-09-26T07:37:44.244" v="1635" actId="478"/>
          <ac:spMkLst>
            <pc:docMk/>
            <pc:sldMk cId="3557918423" sldId="640"/>
            <ac:spMk id="4" creationId="{00000000-0000-0000-0000-000000000000}"/>
          </ac:spMkLst>
        </pc:spChg>
        <pc:spChg chg="mod">
          <ac:chgData name="N. Furkan Doğan" userId="6dda69a5aca78dc8" providerId="LiveId" clId="{F6D22393-1F4D-4679-825D-E712F0ECAAE1}" dt="2023-10-04T06:23:14.901" v="2409"/>
          <ac:spMkLst>
            <pc:docMk/>
            <pc:sldMk cId="3557918423" sldId="640"/>
            <ac:spMk id="6" creationId="{00000000-0000-0000-0000-000000000000}"/>
          </ac:spMkLst>
        </pc:spChg>
        <pc:spChg chg="del">
          <ac:chgData name="N. Furkan Doğan" userId="6dda69a5aca78dc8" providerId="LiveId" clId="{F6D22393-1F4D-4679-825D-E712F0ECAAE1}" dt="2022-09-24T18:33:14.996" v="654" actId="478"/>
          <ac:spMkLst>
            <pc:docMk/>
            <pc:sldMk cId="3557918423" sldId="640"/>
            <ac:spMk id="7" creationId="{00000000-0000-0000-0000-000000000000}"/>
          </ac:spMkLst>
        </pc:spChg>
        <pc:spChg chg="add mod">
          <ac:chgData name="N. Furkan Doğan" userId="6dda69a5aca78dc8" providerId="LiveId" clId="{F6D22393-1F4D-4679-825D-E712F0ECAAE1}" dt="2023-10-04T06:30:01.177" v="2456" actId="20577"/>
          <ac:spMkLst>
            <pc:docMk/>
            <pc:sldMk cId="3557918423" sldId="640"/>
            <ac:spMk id="7" creationId="{DB375BE1-D8E5-231A-789D-EBB320044CC7}"/>
          </ac:spMkLst>
        </pc:spChg>
        <pc:spChg chg="del">
          <ac:chgData name="N. Furkan Doğan" userId="6dda69a5aca78dc8" providerId="LiveId" clId="{F6D22393-1F4D-4679-825D-E712F0ECAAE1}" dt="2022-09-24T18:33:17.792" v="655" actId="478"/>
          <ac:spMkLst>
            <pc:docMk/>
            <pc:sldMk cId="3557918423" sldId="640"/>
            <ac:spMk id="9" creationId="{00000000-0000-0000-0000-000000000000}"/>
          </ac:spMkLst>
        </pc:spChg>
        <pc:spChg chg="add mod">
          <ac:chgData name="N. Furkan Doğan" userId="6dda69a5aca78dc8" providerId="LiveId" clId="{F6D22393-1F4D-4679-825D-E712F0ECAAE1}" dt="2023-10-04T06:29:54.726" v="2454" actId="20577"/>
          <ac:spMkLst>
            <pc:docMk/>
            <pc:sldMk cId="3557918423" sldId="640"/>
            <ac:spMk id="9" creationId="{26E36556-85DF-04A9-B5E1-791C1BCE4EEF}"/>
          </ac:spMkLst>
        </pc:spChg>
        <pc:spChg chg="del">
          <ac:chgData name="N. Furkan Doğan" userId="6dda69a5aca78dc8" providerId="LiveId" clId="{F6D22393-1F4D-4679-825D-E712F0ECAAE1}" dt="2022-09-24T18:30:59.165" v="494" actId="478"/>
          <ac:spMkLst>
            <pc:docMk/>
            <pc:sldMk cId="3557918423" sldId="640"/>
            <ac:spMk id="10" creationId="{00000000-0000-0000-0000-000000000000}"/>
          </ac:spMkLst>
        </pc:spChg>
        <pc:spChg chg="del mod">
          <ac:chgData name="N. Furkan Doğan" userId="6dda69a5aca78dc8" providerId="LiveId" clId="{F6D22393-1F4D-4679-825D-E712F0ECAAE1}" dt="2022-09-24T18:31:00.962" v="496" actId="478"/>
          <ac:spMkLst>
            <pc:docMk/>
            <pc:sldMk cId="3557918423" sldId="640"/>
            <ac:spMk id="11" creationId="{00000000-0000-0000-0000-000000000000}"/>
          </ac:spMkLst>
        </pc:spChg>
        <pc:spChg chg="del">
          <ac:chgData name="N. Furkan Doğan" userId="6dda69a5aca78dc8" providerId="LiveId" clId="{F6D22393-1F4D-4679-825D-E712F0ECAAE1}" dt="2022-09-24T18:31:01.761" v="497" actId="478"/>
          <ac:spMkLst>
            <pc:docMk/>
            <pc:sldMk cId="3557918423" sldId="640"/>
            <ac:spMk id="12" creationId="{00000000-0000-0000-0000-000000000000}"/>
          </ac:spMkLst>
        </pc:spChg>
        <pc:spChg chg="del mod">
          <ac:chgData name="N. Furkan Doğan" userId="6dda69a5aca78dc8" providerId="LiveId" clId="{F6D22393-1F4D-4679-825D-E712F0ECAAE1}" dt="2023-10-04T06:29:34.624" v="2450" actId="478"/>
          <ac:spMkLst>
            <pc:docMk/>
            <pc:sldMk cId="3557918423" sldId="640"/>
            <ac:spMk id="18" creationId="{00000000-0000-0000-0000-000000000000}"/>
          </ac:spMkLst>
        </pc:spChg>
        <pc:spChg chg="del">
          <ac:chgData name="N. Furkan Doğan" userId="6dda69a5aca78dc8" providerId="LiveId" clId="{F6D22393-1F4D-4679-825D-E712F0ECAAE1}" dt="2022-09-24T18:33:35.127" v="658" actId="478"/>
          <ac:spMkLst>
            <pc:docMk/>
            <pc:sldMk cId="3557918423" sldId="640"/>
            <ac:spMk id="19" creationId="{00000000-0000-0000-0000-000000000000}"/>
          </ac:spMkLst>
        </pc:spChg>
        <pc:graphicFrameChg chg="add mod modGraphic">
          <ac:chgData name="N. Furkan Doğan" userId="6dda69a5aca78dc8" providerId="LiveId" clId="{F6D22393-1F4D-4679-825D-E712F0ECAAE1}" dt="2023-10-26T15:12:24.126" v="2581"/>
          <ac:graphicFrameMkLst>
            <pc:docMk/>
            <pc:sldMk cId="3557918423" sldId="640"/>
            <ac:graphicFrameMk id="2" creationId="{6CB5AC68-82AE-4019-BB64-D506ABA17303}"/>
          </ac:graphicFrameMkLst>
        </pc:graphicFrameChg>
        <pc:graphicFrameChg chg="add mod modGraphic">
          <ac:chgData name="N. Furkan Doğan" userId="6dda69a5aca78dc8" providerId="LiveId" clId="{F6D22393-1F4D-4679-825D-E712F0ECAAE1}" dt="2023-10-26T15:12:29.426" v="2583"/>
          <ac:graphicFrameMkLst>
            <pc:docMk/>
            <pc:sldMk cId="3557918423" sldId="640"/>
            <ac:graphicFrameMk id="4" creationId="{6B6E5686-1F27-CFD1-6A68-740D3ED4C2D7}"/>
          </ac:graphicFrameMkLst>
        </pc:graphicFrameChg>
        <pc:graphicFrameChg chg="add del mod modGraphic">
          <ac:chgData name="N. Furkan Doğan" userId="6dda69a5aca78dc8" providerId="LiveId" clId="{F6D22393-1F4D-4679-825D-E712F0ECAAE1}" dt="2023-10-04T06:27:02.878" v="2424" actId="478"/>
          <ac:graphicFrameMkLst>
            <pc:docMk/>
            <pc:sldMk cId="3557918423" sldId="640"/>
            <ac:graphicFrameMk id="5" creationId="{1D0CD38E-91B1-7087-4974-3DAE52769015}"/>
          </ac:graphicFrameMkLst>
        </pc:graphicFrameChg>
        <pc:graphicFrameChg chg="del">
          <ac:chgData name="N. Furkan Doğan" userId="6dda69a5aca78dc8" providerId="LiveId" clId="{F6D22393-1F4D-4679-825D-E712F0ECAAE1}" dt="2022-09-24T18:30:07.882" v="482" actId="478"/>
          <ac:graphicFrameMkLst>
            <pc:docMk/>
            <pc:sldMk cId="3557918423" sldId="640"/>
            <ac:graphicFrameMk id="5" creationId="{2117231A-DE46-041B-E489-BE0E5F55F5AA}"/>
          </ac:graphicFrameMkLst>
        </pc:graphicFrameChg>
        <pc:graphicFrameChg chg="add mod">
          <ac:chgData name="N. Furkan Doğan" userId="6dda69a5aca78dc8" providerId="LiveId" clId="{F6D22393-1F4D-4679-825D-E712F0ECAAE1}" dt="2022-09-26T07:40:01.164" v="1656" actId="571"/>
          <ac:graphicFrameMkLst>
            <pc:docMk/>
            <pc:sldMk cId="3557918423" sldId="640"/>
            <ac:graphicFrameMk id="10" creationId="{850600F6-AF07-A322-3D12-BE95DBE57280}"/>
          </ac:graphicFrameMkLst>
        </pc:graphicFrameChg>
        <pc:graphicFrameChg chg="add del mod">
          <ac:chgData name="N. Furkan Doğan" userId="6dda69a5aca78dc8" providerId="LiveId" clId="{F6D22393-1F4D-4679-825D-E712F0ECAAE1}" dt="2022-09-26T07:41:33.707" v="1671"/>
          <ac:graphicFrameMkLst>
            <pc:docMk/>
            <pc:sldMk cId="3557918423" sldId="640"/>
            <ac:graphicFrameMk id="11" creationId="{B92995FC-1303-DA43-BB39-EA3619FC2A20}"/>
          </ac:graphicFrameMkLst>
        </pc:graphicFrameChg>
      </pc:sldChg>
      <pc:sldChg chg="modSp add del">
        <pc:chgData name="N. Furkan Doğan" userId="6dda69a5aca78dc8" providerId="LiveId" clId="{F6D22393-1F4D-4679-825D-E712F0ECAAE1}" dt="2022-09-24T20:21:36.804" v="1585" actId="47"/>
        <pc:sldMkLst>
          <pc:docMk/>
          <pc:sldMk cId="1180750735" sldId="641"/>
        </pc:sldMkLst>
        <pc:spChg chg="mod">
          <ac:chgData name="N. Furkan Doğan" userId="6dda69a5aca78dc8" providerId="LiveId" clId="{F6D22393-1F4D-4679-825D-E712F0ECAAE1}" dt="2022-09-24T17:56:11.435" v="24"/>
          <ac:spMkLst>
            <pc:docMk/>
            <pc:sldMk cId="1180750735" sldId="641"/>
            <ac:spMk id="2" creationId="{00000000-0000-0000-0000-000000000000}"/>
          </ac:spMkLst>
        </pc:spChg>
        <pc:spChg chg="mod">
          <ac:chgData name="N. Furkan Doğan" userId="6dda69a5aca78dc8" providerId="LiveId" clId="{F6D22393-1F4D-4679-825D-E712F0ECAAE1}" dt="2022-09-24T17:56:31.690" v="25"/>
          <ac:spMkLst>
            <pc:docMk/>
            <pc:sldMk cId="1180750735" sldId="641"/>
            <ac:spMk id="13" creationId="{00000000-0000-0000-0000-000000000000}"/>
          </ac:spMkLst>
        </pc:spChg>
        <pc:spChg chg="mod">
          <ac:chgData name="N. Furkan Doğan" userId="6dda69a5aca78dc8" providerId="LiveId" clId="{F6D22393-1F4D-4679-825D-E712F0ECAAE1}" dt="2022-09-24T18:41:15.328" v="755"/>
          <ac:spMkLst>
            <pc:docMk/>
            <pc:sldMk cId="1180750735" sldId="641"/>
            <ac:spMk id="21" creationId="{00000000-0000-0000-0000-000000000000}"/>
          </ac:spMkLst>
        </pc:spChg>
        <pc:spChg chg="mod">
          <ac:chgData name="N. Furkan Doğan" userId="6dda69a5aca78dc8" providerId="LiveId" clId="{F6D22393-1F4D-4679-825D-E712F0ECAAE1}" dt="2022-09-24T18:41:15.328" v="755"/>
          <ac:spMkLst>
            <pc:docMk/>
            <pc:sldMk cId="1180750735" sldId="641"/>
            <ac:spMk id="22" creationId="{00000000-0000-0000-0000-000000000000}"/>
          </ac:spMkLst>
        </pc:spChg>
        <pc:spChg chg="mod">
          <ac:chgData name="N. Furkan Doğan" userId="6dda69a5aca78dc8" providerId="LiveId" clId="{F6D22393-1F4D-4679-825D-E712F0ECAAE1}" dt="2022-09-24T18:41:15.328" v="755"/>
          <ac:spMkLst>
            <pc:docMk/>
            <pc:sldMk cId="1180750735" sldId="641"/>
            <ac:spMk id="24" creationId="{00000000-0000-0000-0000-000000000000}"/>
          </ac:spMkLst>
        </pc:spChg>
        <pc:spChg chg="mod">
          <ac:chgData name="N. Furkan Doğan" userId="6dda69a5aca78dc8" providerId="LiveId" clId="{F6D22393-1F4D-4679-825D-E712F0ECAAE1}" dt="2022-09-24T18:41:15.328" v="755"/>
          <ac:spMkLst>
            <pc:docMk/>
            <pc:sldMk cId="1180750735" sldId="641"/>
            <ac:spMk id="25" creationId="{00000000-0000-0000-0000-000000000000}"/>
          </ac:spMkLst>
        </pc:spChg>
        <pc:spChg chg="mod">
          <ac:chgData name="N. Furkan Doğan" userId="6dda69a5aca78dc8" providerId="LiveId" clId="{F6D22393-1F4D-4679-825D-E712F0ECAAE1}" dt="2022-09-24T18:41:15.328" v="755"/>
          <ac:spMkLst>
            <pc:docMk/>
            <pc:sldMk cId="1180750735" sldId="641"/>
            <ac:spMk id="26" creationId="{00000000-0000-0000-0000-000000000000}"/>
          </ac:spMkLst>
        </pc:spChg>
        <pc:spChg chg="mod">
          <ac:chgData name="N. Furkan Doğan" userId="6dda69a5aca78dc8" providerId="LiveId" clId="{F6D22393-1F4D-4679-825D-E712F0ECAAE1}" dt="2022-09-24T18:41:15.328" v="755"/>
          <ac:spMkLst>
            <pc:docMk/>
            <pc:sldMk cId="1180750735" sldId="641"/>
            <ac:spMk id="31" creationId="{00000000-0000-0000-0000-000000000000}"/>
          </ac:spMkLst>
        </pc:spChg>
      </pc:sldChg>
      <pc:sldChg chg="modSp add del">
        <pc:chgData name="N. Furkan Doğan" userId="6dda69a5aca78dc8" providerId="LiveId" clId="{F6D22393-1F4D-4679-825D-E712F0ECAAE1}" dt="2022-09-24T20:21:36.804" v="1585" actId="47"/>
        <pc:sldMkLst>
          <pc:docMk/>
          <pc:sldMk cId="2761124651" sldId="704"/>
        </pc:sldMkLst>
        <pc:spChg chg="mod">
          <ac:chgData name="N. Furkan Doğan" userId="6dda69a5aca78dc8" providerId="LiveId" clId="{F6D22393-1F4D-4679-825D-E712F0ECAAE1}" dt="2022-09-24T17:56:31.690" v="25"/>
          <ac:spMkLst>
            <pc:docMk/>
            <pc:sldMk cId="2761124651" sldId="704"/>
            <ac:spMk id="2" creationId="{00000000-0000-0000-0000-000000000000}"/>
          </ac:spMkLst>
        </pc:spChg>
        <pc:spChg chg="mod">
          <ac:chgData name="N. Furkan Doğan" userId="6dda69a5aca78dc8" providerId="LiveId" clId="{F6D22393-1F4D-4679-825D-E712F0ECAAE1}" dt="2022-09-24T17:56:11.435" v="24"/>
          <ac:spMkLst>
            <pc:docMk/>
            <pc:sldMk cId="2761124651" sldId="704"/>
            <ac:spMk id="3" creationId="{00000000-0000-0000-0000-000000000000}"/>
          </ac:spMkLst>
        </pc:spChg>
        <pc:spChg chg="mod">
          <ac:chgData name="N. Furkan Doğan" userId="6dda69a5aca78dc8" providerId="LiveId" clId="{F6D22393-1F4D-4679-825D-E712F0ECAAE1}" dt="2022-09-24T18:41:15.328" v="755"/>
          <ac:spMkLst>
            <pc:docMk/>
            <pc:sldMk cId="2761124651" sldId="704"/>
            <ac:spMk id="5" creationId="{00000000-0000-0000-0000-000000000000}"/>
          </ac:spMkLst>
        </pc:spChg>
        <pc:spChg chg="mod">
          <ac:chgData name="N. Furkan Doğan" userId="6dda69a5aca78dc8" providerId="LiveId" clId="{F6D22393-1F4D-4679-825D-E712F0ECAAE1}" dt="2022-09-24T18:41:15.328" v="755"/>
          <ac:spMkLst>
            <pc:docMk/>
            <pc:sldMk cId="2761124651" sldId="704"/>
            <ac:spMk id="11" creationId="{00000000-0000-0000-0000-000000000000}"/>
          </ac:spMkLst>
        </pc:spChg>
      </pc:sldChg>
      <pc:sldChg chg="modSp add del">
        <pc:chgData name="N. Furkan Doğan" userId="6dda69a5aca78dc8" providerId="LiveId" clId="{F6D22393-1F4D-4679-825D-E712F0ECAAE1}" dt="2022-09-24T20:21:36.804" v="1585" actId="47"/>
        <pc:sldMkLst>
          <pc:docMk/>
          <pc:sldMk cId="3783021938" sldId="713"/>
        </pc:sldMkLst>
        <pc:spChg chg="mod">
          <ac:chgData name="N. Furkan Doğan" userId="6dda69a5aca78dc8" providerId="LiveId" clId="{F6D22393-1F4D-4679-825D-E712F0ECAAE1}" dt="2022-09-24T17:56:31.690" v="25"/>
          <ac:spMkLst>
            <pc:docMk/>
            <pc:sldMk cId="3783021938" sldId="713"/>
            <ac:spMk id="2" creationId="{00000000-0000-0000-0000-000000000000}"/>
          </ac:spMkLst>
        </pc:spChg>
        <pc:spChg chg="mod">
          <ac:chgData name="N. Furkan Doğan" userId="6dda69a5aca78dc8" providerId="LiveId" clId="{F6D22393-1F4D-4679-825D-E712F0ECAAE1}" dt="2022-09-24T17:56:11.435" v="24"/>
          <ac:spMkLst>
            <pc:docMk/>
            <pc:sldMk cId="3783021938" sldId="713"/>
            <ac:spMk id="3" creationId="{00000000-0000-0000-0000-000000000000}"/>
          </ac:spMkLst>
        </pc:spChg>
        <pc:spChg chg="mod">
          <ac:chgData name="N. Furkan Doğan" userId="6dda69a5aca78dc8" providerId="LiveId" clId="{F6D22393-1F4D-4679-825D-E712F0ECAAE1}" dt="2022-09-24T18:41:15.328" v="755"/>
          <ac:spMkLst>
            <pc:docMk/>
            <pc:sldMk cId="3783021938" sldId="713"/>
            <ac:spMk id="17" creationId="{00000000-0000-0000-0000-000000000000}"/>
          </ac:spMkLst>
        </pc:spChg>
      </pc:sldChg>
      <pc:sldChg chg="modSp add del">
        <pc:chgData name="N. Furkan Doğan" userId="6dda69a5aca78dc8" providerId="LiveId" clId="{F6D22393-1F4D-4679-825D-E712F0ECAAE1}" dt="2022-09-24T20:21:36.804" v="1585" actId="47"/>
        <pc:sldMkLst>
          <pc:docMk/>
          <pc:sldMk cId="2021864663" sldId="714"/>
        </pc:sldMkLst>
        <pc:spChg chg="mod">
          <ac:chgData name="N. Furkan Doğan" userId="6dda69a5aca78dc8" providerId="LiveId" clId="{F6D22393-1F4D-4679-825D-E712F0ECAAE1}" dt="2022-09-24T17:56:31.690" v="25"/>
          <ac:spMkLst>
            <pc:docMk/>
            <pc:sldMk cId="2021864663" sldId="714"/>
            <ac:spMk id="2" creationId="{00000000-0000-0000-0000-000000000000}"/>
          </ac:spMkLst>
        </pc:spChg>
        <pc:spChg chg="mod">
          <ac:chgData name="N. Furkan Doğan" userId="6dda69a5aca78dc8" providerId="LiveId" clId="{F6D22393-1F4D-4679-825D-E712F0ECAAE1}" dt="2022-09-24T17:56:11.435" v="24"/>
          <ac:spMkLst>
            <pc:docMk/>
            <pc:sldMk cId="2021864663" sldId="714"/>
            <ac:spMk id="3" creationId="{00000000-0000-0000-0000-000000000000}"/>
          </ac:spMkLst>
        </pc:spChg>
        <pc:spChg chg="mod">
          <ac:chgData name="N. Furkan Doğan" userId="6dda69a5aca78dc8" providerId="LiveId" clId="{F6D22393-1F4D-4679-825D-E712F0ECAAE1}" dt="2022-09-24T18:41:15.328" v="755"/>
          <ac:spMkLst>
            <pc:docMk/>
            <pc:sldMk cId="2021864663" sldId="714"/>
            <ac:spMk id="14" creationId="{00000000-0000-0000-0000-000000000000}"/>
          </ac:spMkLst>
        </pc:spChg>
      </pc:sldChg>
      <pc:sldChg chg="addSp delSp modSp add mod modAnim">
        <pc:chgData name="N. Furkan Doğan" userId="6dda69a5aca78dc8" providerId="LiveId" clId="{F6D22393-1F4D-4679-825D-E712F0ECAAE1}" dt="2023-10-04T06:39:16.594" v="2556" actId="1076"/>
        <pc:sldMkLst>
          <pc:docMk/>
          <pc:sldMk cId="1914983523" sldId="766"/>
        </pc:sldMkLst>
        <pc:spChg chg="mod">
          <ac:chgData name="N. Furkan Doğan" userId="6dda69a5aca78dc8" providerId="LiveId" clId="{F6D22393-1F4D-4679-825D-E712F0ECAAE1}" dt="2023-10-04T06:23:14.901" v="2409"/>
          <ac:spMkLst>
            <pc:docMk/>
            <pc:sldMk cId="1914983523" sldId="766"/>
            <ac:spMk id="2" creationId="{00000000-0000-0000-0000-000000000000}"/>
          </ac:spMkLst>
        </pc:spChg>
        <pc:spChg chg="del mod">
          <ac:chgData name="N. Furkan Doğan" userId="6dda69a5aca78dc8" providerId="LiveId" clId="{F6D22393-1F4D-4679-825D-E712F0ECAAE1}" dt="2022-09-26T07:31:33.395" v="1607" actId="478"/>
          <ac:spMkLst>
            <pc:docMk/>
            <pc:sldMk cId="1914983523" sldId="766"/>
            <ac:spMk id="3" creationId="{00000000-0000-0000-0000-000000000000}"/>
          </ac:spMkLst>
        </pc:spChg>
        <pc:spChg chg="add del mod">
          <ac:chgData name="N. Furkan Doğan" userId="6dda69a5aca78dc8" providerId="LiveId" clId="{F6D22393-1F4D-4679-825D-E712F0ECAAE1}" dt="2022-09-27T06:47:46.674" v="2160" actId="478"/>
          <ac:spMkLst>
            <pc:docMk/>
            <pc:sldMk cId="1914983523" sldId="766"/>
            <ac:spMk id="3" creationId="{5A76359D-D538-2159-F691-A8459970BD02}"/>
          </ac:spMkLst>
        </pc:spChg>
        <pc:spChg chg="mod">
          <ac:chgData name="N. Furkan Doğan" userId="6dda69a5aca78dc8" providerId="LiveId" clId="{F6D22393-1F4D-4679-825D-E712F0ECAAE1}" dt="2022-09-24T18:16:23.408" v="379" actId="1076"/>
          <ac:spMkLst>
            <pc:docMk/>
            <pc:sldMk cId="1914983523" sldId="766"/>
            <ac:spMk id="11" creationId="{00000000-0000-0000-0000-000000000000}"/>
          </ac:spMkLst>
        </pc:spChg>
        <pc:spChg chg="mod">
          <ac:chgData name="N. Furkan Doğan" userId="6dda69a5aca78dc8" providerId="LiveId" clId="{F6D22393-1F4D-4679-825D-E712F0ECAAE1}" dt="2023-10-04T06:38:41.915" v="2547" actId="1076"/>
          <ac:spMkLst>
            <pc:docMk/>
            <pc:sldMk cId="1914983523" sldId="766"/>
            <ac:spMk id="13" creationId="{00000000-0000-0000-0000-000000000000}"/>
          </ac:spMkLst>
        </pc:spChg>
        <pc:spChg chg="mod">
          <ac:chgData name="N. Furkan Doğan" userId="6dda69a5aca78dc8" providerId="LiveId" clId="{F6D22393-1F4D-4679-825D-E712F0ECAAE1}" dt="2023-10-04T06:39:06.144" v="2553" actId="1076"/>
          <ac:spMkLst>
            <pc:docMk/>
            <pc:sldMk cId="1914983523" sldId="766"/>
            <ac:spMk id="14" creationId="{00000000-0000-0000-0000-000000000000}"/>
          </ac:spMkLst>
        </pc:spChg>
        <pc:spChg chg="mod">
          <ac:chgData name="N. Furkan Doğan" userId="6dda69a5aca78dc8" providerId="LiveId" clId="{F6D22393-1F4D-4679-825D-E712F0ECAAE1}" dt="2023-10-04T06:39:14.633" v="2555" actId="1076"/>
          <ac:spMkLst>
            <pc:docMk/>
            <pc:sldMk cId="1914983523" sldId="766"/>
            <ac:spMk id="15" creationId="{00000000-0000-0000-0000-000000000000}"/>
          </ac:spMkLst>
        </pc:spChg>
        <pc:spChg chg="mod">
          <ac:chgData name="N. Furkan Doğan" userId="6dda69a5aca78dc8" providerId="LiveId" clId="{F6D22393-1F4D-4679-825D-E712F0ECAAE1}" dt="2023-10-04T06:39:09.399" v="2554" actId="1076"/>
          <ac:spMkLst>
            <pc:docMk/>
            <pc:sldMk cId="1914983523" sldId="766"/>
            <ac:spMk id="16" creationId="{00000000-0000-0000-0000-000000000000}"/>
          </ac:spMkLst>
        </pc:spChg>
        <pc:spChg chg="mod">
          <ac:chgData name="N. Furkan Doğan" userId="6dda69a5aca78dc8" providerId="LiveId" clId="{F6D22393-1F4D-4679-825D-E712F0ECAAE1}" dt="2023-10-04T06:38:18.414" v="2541" actId="1076"/>
          <ac:spMkLst>
            <pc:docMk/>
            <pc:sldMk cId="1914983523" sldId="766"/>
            <ac:spMk id="18" creationId="{00000000-0000-0000-0000-000000000000}"/>
          </ac:spMkLst>
        </pc:spChg>
        <pc:spChg chg="mod">
          <ac:chgData name="N. Furkan Doğan" userId="6dda69a5aca78dc8" providerId="LiveId" clId="{F6D22393-1F4D-4679-825D-E712F0ECAAE1}" dt="2023-10-04T06:38:26.367" v="2542" actId="1076"/>
          <ac:spMkLst>
            <pc:docMk/>
            <pc:sldMk cId="1914983523" sldId="766"/>
            <ac:spMk id="19" creationId="{00000000-0000-0000-0000-000000000000}"/>
          </ac:spMkLst>
        </pc:spChg>
        <pc:spChg chg="del mod">
          <ac:chgData name="N. Furkan Doğan" userId="6dda69a5aca78dc8" providerId="LiveId" clId="{F6D22393-1F4D-4679-825D-E712F0ECAAE1}" dt="2022-09-27T06:47:39.773" v="2157" actId="478"/>
          <ac:spMkLst>
            <pc:docMk/>
            <pc:sldMk cId="1914983523" sldId="766"/>
            <ac:spMk id="20" creationId="{00000000-0000-0000-0000-000000000000}"/>
          </ac:spMkLst>
        </pc:spChg>
        <pc:grpChg chg="mod">
          <ac:chgData name="N. Furkan Doğan" userId="6dda69a5aca78dc8" providerId="LiveId" clId="{F6D22393-1F4D-4679-825D-E712F0ECAAE1}" dt="2023-10-04T06:39:16.594" v="2556" actId="1076"/>
          <ac:grpSpMkLst>
            <pc:docMk/>
            <pc:sldMk cId="1914983523" sldId="766"/>
            <ac:grpSpMk id="17" creationId="{00000000-0000-0000-0000-000000000000}"/>
          </ac:grpSpMkLst>
        </pc:grpChg>
      </pc:sldChg>
      <pc:sldChg chg="delSp modSp add mod delAnim modAnim">
        <pc:chgData name="N. Furkan Doğan" userId="6dda69a5aca78dc8" providerId="LiveId" clId="{F6D22393-1F4D-4679-825D-E712F0ECAAE1}" dt="2023-10-04T06:23:14.901" v="2409"/>
        <pc:sldMkLst>
          <pc:docMk/>
          <pc:sldMk cId="1992881642" sldId="767"/>
        </pc:sldMkLst>
        <pc:spChg chg="mod">
          <ac:chgData name="N. Furkan Doğan" userId="6dda69a5aca78dc8" providerId="LiveId" clId="{F6D22393-1F4D-4679-825D-E712F0ECAAE1}" dt="2023-10-04T06:23:14.901" v="2409"/>
          <ac:spMkLst>
            <pc:docMk/>
            <pc:sldMk cId="1992881642" sldId="767"/>
            <ac:spMk id="2" creationId="{00000000-0000-0000-0000-000000000000}"/>
          </ac:spMkLst>
        </pc:spChg>
        <pc:spChg chg="mod">
          <ac:chgData name="N. Furkan Doğan" userId="6dda69a5aca78dc8" providerId="LiveId" clId="{F6D22393-1F4D-4679-825D-E712F0ECAAE1}" dt="2023-10-04T06:23:14.901" v="2409"/>
          <ac:spMkLst>
            <pc:docMk/>
            <pc:sldMk cId="1992881642" sldId="767"/>
            <ac:spMk id="3" creationId="{00000000-0000-0000-0000-000000000000}"/>
          </ac:spMkLst>
        </pc:spChg>
        <pc:spChg chg="mod">
          <ac:chgData name="N. Furkan Doğan" userId="6dda69a5aca78dc8" providerId="LiveId" clId="{F6D22393-1F4D-4679-825D-E712F0ECAAE1}" dt="2022-09-24T18:12:24.237" v="280" actId="20577"/>
          <ac:spMkLst>
            <pc:docMk/>
            <pc:sldMk cId="1992881642" sldId="767"/>
            <ac:spMk id="6" creationId="{00000000-0000-0000-0000-000000000000}"/>
          </ac:spMkLst>
        </pc:spChg>
        <pc:spChg chg="mod">
          <ac:chgData name="N. Furkan Doğan" userId="6dda69a5aca78dc8" providerId="LiveId" clId="{F6D22393-1F4D-4679-825D-E712F0ECAAE1}" dt="2022-09-24T18:12:40.037" v="301" actId="1038"/>
          <ac:spMkLst>
            <pc:docMk/>
            <pc:sldMk cId="1992881642" sldId="767"/>
            <ac:spMk id="7" creationId="{00000000-0000-0000-0000-000000000000}"/>
          </ac:spMkLst>
        </pc:spChg>
        <pc:spChg chg="mod">
          <ac:chgData name="N. Furkan Doğan" userId="6dda69a5aca78dc8" providerId="LiveId" clId="{F6D22393-1F4D-4679-825D-E712F0ECAAE1}" dt="2022-09-24T18:13:11.835" v="337" actId="14100"/>
          <ac:spMkLst>
            <pc:docMk/>
            <pc:sldMk cId="1992881642" sldId="767"/>
            <ac:spMk id="8" creationId="{00000000-0000-0000-0000-000000000000}"/>
          </ac:spMkLst>
        </pc:spChg>
        <pc:spChg chg="mod">
          <ac:chgData name="N. Furkan Doğan" userId="6dda69a5aca78dc8" providerId="LiveId" clId="{F6D22393-1F4D-4679-825D-E712F0ECAAE1}" dt="2022-09-24T18:12:33.493" v="287" actId="1038"/>
          <ac:spMkLst>
            <pc:docMk/>
            <pc:sldMk cId="1992881642" sldId="767"/>
            <ac:spMk id="9" creationId="{00000000-0000-0000-0000-000000000000}"/>
          </ac:spMkLst>
        </pc:spChg>
        <pc:spChg chg="mod">
          <ac:chgData name="N. Furkan Doğan" userId="6dda69a5aca78dc8" providerId="LiveId" clId="{F6D22393-1F4D-4679-825D-E712F0ECAAE1}" dt="2022-09-24T18:15:23.771" v="350" actId="1076"/>
          <ac:spMkLst>
            <pc:docMk/>
            <pc:sldMk cId="1992881642" sldId="767"/>
            <ac:spMk id="10" creationId="{00000000-0000-0000-0000-000000000000}"/>
          </ac:spMkLst>
        </pc:spChg>
        <pc:spChg chg="mod">
          <ac:chgData name="N. Furkan Doğan" userId="6dda69a5aca78dc8" providerId="LiveId" clId="{F6D22393-1F4D-4679-825D-E712F0ECAAE1}" dt="2022-09-24T18:10:51.876" v="250" actId="403"/>
          <ac:spMkLst>
            <pc:docMk/>
            <pc:sldMk cId="1992881642" sldId="767"/>
            <ac:spMk id="11" creationId="{00000000-0000-0000-0000-000000000000}"/>
          </ac:spMkLst>
        </pc:spChg>
        <pc:spChg chg="del mod">
          <ac:chgData name="N. Furkan Doğan" userId="6dda69a5aca78dc8" providerId="LiveId" clId="{F6D22393-1F4D-4679-825D-E712F0ECAAE1}" dt="2022-09-24T18:08:58.716" v="163" actId="478"/>
          <ac:spMkLst>
            <pc:docMk/>
            <pc:sldMk cId="1992881642" sldId="767"/>
            <ac:spMk id="12" creationId="{00000000-0000-0000-0000-000000000000}"/>
          </ac:spMkLst>
        </pc:spChg>
        <pc:spChg chg="mod">
          <ac:chgData name="N. Furkan Doğan" userId="6dda69a5aca78dc8" providerId="LiveId" clId="{F6D22393-1F4D-4679-825D-E712F0ECAAE1}" dt="2022-09-24T18:12:30.434" v="281" actId="1076"/>
          <ac:spMkLst>
            <pc:docMk/>
            <pc:sldMk cId="1992881642" sldId="767"/>
            <ac:spMk id="13" creationId="{00000000-0000-0000-0000-000000000000}"/>
          </ac:spMkLst>
        </pc:spChg>
        <pc:spChg chg="mod">
          <ac:chgData name="N. Furkan Doğan" userId="6dda69a5aca78dc8" providerId="LiveId" clId="{F6D22393-1F4D-4679-825D-E712F0ECAAE1}" dt="2023-10-04T06:23:14.901" v="2409"/>
          <ac:spMkLst>
            <pc:docMk/>
            <pc:sldMk cId="1992881642" sldId="767"/>
            <ac:spMk id="14" creationId="{00000000-0000-0000-0000-000000000000}"/>
          </ac:spMkLst>
        </pc:spChg>
        <pc:spChg chg="mod">
          <ac:chgData name="N. Furkan Doğan" userId="6dda69a5aca78dc8" providerId="LiveId" clId="{F6D22393-1F4D-4679-825D-E712F0ECAAE1}" dt="2022-09-24T18:00:52.278" v="76"/>
          <ac:spMkLst>
            <pc:docMk/>
            <pc:sldMk cId="1992881642" sldId="767"/>
            <ac:spMk id="15" creationId="{00000000-0000-0000-0000-000000000000}"/>
          </ac:spMkLst>
        </pc:spChg>
      </pc:sldChg>
      <pc:sldChg chg="delSp modSp add mod delAnim modAnim">
        <pc:chgData name="N. Furkan Doğan" userId="6dda69a5aca78dc8" providerId="LiveId" clId="{F6D22393-1F4D-4679-825D-E712F0ECAAE1}" dt="2023-10-04T06:33:37.710" v="2498" actId="1076"/>
        <pc:sldMkLst>
          <pc:docMk/>
          <pc:sldMk cId="3895692253" sldId="768"/>
        </pc:sldMkLst>
        <pc:spChg chg="mod">
          <ac:chgData name="N. Furkan Doğan" userId="6dda69a5aca78dc8" providerId="LiveId" clId="{F6D22393-1F4D-4679-825D-E712F0ECAAE1}" dt="2023-10-04T06:23:14.901" v="2409"/>
          <ac:spMkLst>
            <pc:docMk/>
            <pc:sldMk cId="3895692253" sldId="768"/>
            <ac:spMk id="2" creationId="{00000000-0000-0000-0000-000000000000}"/>
          </ac:spMkLst>
        </pc:spChg>
        <pc:spChg chg="mod">
          <ac:chgData name="N. Furkan Doğan" userId="6dda69a5aca78dc8" providerId="LiveId" clId="{F6D22393-1F4D-4679-825D-E712F0ECAAE1}" dt="2023-10-04T06:23:14.901" v="2409"/>
          <ac:spMkLst>
            <pc:docMk/>
            <pc:sldMk cId="3895692253" sldId="768"/>
            <ac:spMk id="3" creationId="{00000000-0000-0000-0000-000000000000}"/>
          </ac:spMkLst>
        </pc:spChg>
        <pc:spChg chg="mod">
          <ac:chgData name="N. Furkan Doğan" userId="6dda69a5aca78dc8" providerId="LiveId" clId="{F6D22393-1F4D-4679-825D-E712F0ECAAE1}" dt="2023-10-04T06:23:14.901" v="2409"/>
          <ac:spMkLst>
            <pc:docMk/>
            <pc:sldMk cId="3895692253" sldId="768"/>
            <ac:spMk id="5" creationId="{00000000-0000-0000-0000-000000000000}"/>
          </ac:spMkLst>
        </pc:spChg>
        <pc:spChg chg="mod">
          <ac:chgData name="N. Furkan Doğan" userId="6dda69a5aca78dc8" providerId="LiveId" clId="{F6D22393-1F4D-4679-825D-E712F0ECAAE1}" dt="2023-10-04T06:33:32.557" v="2496" actId="403"/>
          <ac:spMkLst>
            <pc:docMk/>
            <pc:sldMk cId="3895692253" sldId="768"/>
            <ac:spMk id="6" creationId="{00000000-0000-0000-0000-000000000000}"/>
          </ac:spMkLst>
        </pc:spChg>
        <pc:spChg chg="mod">
          <ac:chgData name="N. Furkan Doğan" userId="6dda69a5aca78dc8" providerId="LiveId" clId="{F6D22393-1F4D-4679-825D-E712F0ECAAE1}" dt="2023-10-04T06:33:28.756" v="2495" actId="403"/>
          <ac:spMkLst>
            <pc:docMk/>
            <pc:sldMk cId="3895692253" sldId="768"/>
            <ac:spMk id="7" creationId="{00000000-0000-0000-0000-000000000000}"/>
          </ac:spMkLst>
        </pc:spChg>
        <pc:spChg chg="mod">
          <ac:chgData name="N. Furkan Doğan" userId="6dda69a5aca78dc8" providerId="LiveId" clId="{F6D22393-1F4D-4679-825D-E712F0ECAAE1}" dt="2023-10-04T06:33:37.710" v="2498" actId="1076"/>
          <ac:spMkLst>
            <pc:docMk/>
            <pc:sldMk cId="3895692253" sldId="768"/>
            <ac:spMk id="8" creationId="{00000000-0000-0000-0000-000000000000}"/>
          </ac:spMkLst>
        </pc:spChg>
        <pc:spChg chg="del mod">
          <ac:chgData name="N. Furkan Doğan" userId="6dda69a5aca78dc8" providerId="LiveId" clId="{F6D22393-1F4D-4679-825D-E712F0ECAAE1}" dt="2022-09-24T19:19:15.722" v="1161" actId="478"/>
          <ac:spMkLst>
            <pc:docMk/>
            <pc:sldMk cId="3895692253" sldId="768"/>
            <ac:spMk id="10" creationId="{00000000-0000-0000-0000-000000000000}"/>
          </ac:spMkLst>
        </pc:spChg>
        <pc:spChg chg="del mod">
          <ac:chgData name="N. Furkan Doğan" userId="6dda69a5aca78dc8" providerId="LiveId" clId="{F6D22393-1F4D-4679-825D-E712F0ECAAE1}" dt="2022-09-24T19:19:13.787" v="1160" actId="478"/>
          <ac:spMkLst>
            <pc:docMk/>
            <pc:sldMk cId="3895692253" sldId="768"/>
            <ac:spMk id="12" creationId="{00000000-0000-0000-0000-000000000000}"/>
          </ac:spMkLst>
        </pc:spChg>
        <pc:spChg chg="mod">
          <ac:chgData name="N. Furkan Doğan" userId="6dda69a5aca78dc8" providerId="LiveId" clId="{F6D22393-1F4D-4679-825D-E712F0ECAAE1}" dt="2022-09-24T18:41:15.328" v="755"/>
          <ac:spMkLst>
            <pc:docMk/>
            <pc:sldMk cId="3895692253" sldId="768"/>
            <ac:spMk id="13" creationId="{00000000-0000-0000-0000-000000000000}"/>
          </ac:spMkLst>
        </pc:spChg>
        <pc:picChg chg="del mod">
          <ac:chgData name="N. Furkan Doğan" userId="6dda69a5aca78dc8" providerId="LiveId" clId="{F6D22393-1F4D-4679-825D-E712F0ECAAE1}" dt="2022-09-24T19:19:13.787" v="1160" actId="478"/>
          <ac:picMkLst>
            <pc:docMk/>
            <pc:sldMk cId="3895692253" sldId="768"/>
            <ac:picMk id="9" creationId="{00000000-0000-0000-0000-000000000000}"/>
          </ac:picMkLst>
        </pc:picChg>
        <pc:picChg chg="mod">
          <ac:chgData name="N. Furkan Doğan" userId="6dda69a5aca78dc8" providerId="LiveId" clId="{F6D22393-1F4D-4679-825D-E712F0ECAAE1}" dt="2023-10-04T06:33:34.682" v="2497" actId="1076"/>
          <ac:picMkLst>
            <pc:docMk/>
            <pc:sldMk cId="3895692253" sldId="768"/>
            <ac:picMk id="86018" creationId="{00000000-0000-0000-0000-000000000000}"/>
          </ac:picMkLst>
        </pc:picChg>
      </pc:sldChg>
      <pc:sldChg chg="addSp delSp modSp add mod delAnim modAnim">
        <pc:chgData name="N. Furkan Doğan" userId="6dda69a5aca78dc8" providerId="LiveId" clId="{F6D22393-1F4D-4679-825D-E712F0ECAAE1}" dt="2023-10-04T06:31:34.850" v="2463" actId="207"/>
        <pc:sldMkLst>
          <pc:docMk/>
          <pc:sldMk cId="3345709525" sldId="775"/>
        </pc:sldMkLst>
        <pc:spChg chg="mod">
          <ac:chgData name="N. Furkan Doğan" userId="6dda69a5aca78dc8" providerId="LiveId" clId="{F6D22393-1F4D-4679-825D-E712F0ECAAE1}" dt="2023-10-04T06:23:14.901" v="2409"/>
          <ac:spMkLst>
            <pc:docMk/>
            <pc:sldMk cId="3345709525" sldId="775"/>
            <ac:spMk id="2" creationId="{00000000-0000-0000-0000-000000000000}"/>
          </ac:spMkLst>
        </pc:spChg>
        <pc:spChg chg="del mod">
          <ac:chgData name="N. Furkan Doğan" userId="6dda69a5aca78dc8" providerId="LiveId" clId="{F6D22393-1F4D-4679-825D-E712F0ECAAE1}" dt="2022-09-24T18:47:28.568" v="832" actId="478"/>
          <ac:spMkLst>
            <pc:docMk/>
            <pc:sldMk cId="3345709525" sldId="775"/>
            <ac:spMk id="4" creationId="{00000000-0000-0000-0000-000000000000}"/>
          </ac:spMkLst>
        </pc:spChg>
        <pc:spChg chg="add mod">
          <ac:chgData name="N. Furkan Doğan" userId="6dda69a5aca78dc8" providerId="LiveId" clId="{F6D22393-1F4D-4679-825D-E712F0ECAAE1}" dt="2022-09-24T18:48:01.553" v="836" actId="1076"/>
          <ac:spMkLst>
            <pc:docMk/>
            <pc:sldMk cId="3345709525" sldId="775"/>
            <ac:spMk id="5" creationId="{204C18CE-C99F-794C-699A-3A0A172DE9C1}"/>
          </ac:spMkLst>
        </pc:spChg>
        <pc:spChg chg="del">
          <ac:chgData name="N. Furkan Doğan" userId="6dda69a5aca78dc8" providerId="LiveId" clId="{F6D22393-1F4D-4679-825D-E712F0ECAAE1}" dt="2022-09-24T18:47:49.979" v="833" actId="478"/>
          <ac:spMkLst>
            <pc:docMk/>
            <pc:sldMk cId="3345709525" sldId="775"/>
            <ac:spMk id="7" creationId="{00000000-0000-0000-0000-000000000000}"/>
          </ac:spMkLst>
        </pc:spChg>
        <pc:spChg chg="del">
          <ac:chgData name="N. Furkan Doğan" userId="6dda69a5aca78dc8" providerId="LiveId" clId="{F6D22393-1F4D-4679-825D-E712F0ECAAE1}" dt="2022-09-24T18:47:49.979" v="833" actId="478"/>
          <ac:spMkLst>
            <pc:docMk/>
            <pc:sldMk cId="3345709525" sldId="775"/>
            <ac:spMk id="8" creationId="{00000000-0000-0000-0000-000000000000}"/>
          </ac:spMkLst>
        </pc:spChg>
        <pc:spChg chg="mod">
          <ac:chgData name="N. Furkan Doğan" userId="6dda69a5aca78dc8" providerId="LiveId" clId="{F6D22393-1F4D-4679-825D-E712F0ECAAE1}" dt="2023-10-04T06:23:14.901" v="2409"/>
          <ac:spMkLst>
            <pc:docMk/>
            <pc:sldMk cId="3345709525" sldId="775"/>
            <ac:spMk id="9" creationId="{00000000-0000-0000-0000-000000000000}"/>
          </ac:spMkLst>
        </pc:spChg>
        <pc:spChg chg="mod">
          <ac:chgData name="N. Furkan Doğan" userId="6dda69a5aca78dc8" providerId="LiveId" clId="{F6D22393-1F4D-4679-825D-E712F0ECAAE1}" dt="2023-10-04T06:23:14.901" v="2409"/>
          <ac:spMkLst>
            <pc:docMk/>
            <pc:sldMk cId="3345709525" sldId="775"/>
            <ac:spMk id="10" creationId="{00000000-0000-0000-0000-000000000000}"/>
          </ac:spMkLst>
        </pc:spChg>
        <pc:spChg chg="mod">
          <ac:chgData name="N. Furkan Doğan" userId="6dda69a5aca78dc8" providerId="LiveId" clId="{F6D22393-1F4D-4679-825D-E712F0ECAAE1}" dt="2022-09-26T08:33:00.417" v="1780" actId="20577"/>
          <ac:spMkLst>
            <pc:docMk/>
            <pc:sldMk cId="3345709525" sldId="775"/>
            <ac:spMk id="11" creationId="{00000000-0000-0000-0000-000000000000}"/>
          </ac:spMkLst>
        </pc:spChg>
        <pc:spChg chg="mod">
          <ac:chgData name="N. Furkan Doğan" userId="6dda69a5aca78dc8" providerId="LiveId" clId="{F6D22393-1F4D-4679-825D-E712F0ECAAE1}" dt="2022-09-27T07:08:02.351" v="2185"/>
          <ac:spMkLst>
            <pc:docMk/>
            <pc:sldMk cId="3345709525" sldId="775"/>
            <ac:spMk id="12" creationId="{09745ADC-BEA0-61B3-9E82-AE69247F7CD2}"/>
          </ac:spMkLst>
        </pc:spChg>
        <pc:spChg chg="mod">
          <ac:chgData name="N. Furkan Doğan" userId="6dda69a5aca78dc8" providerId="LiveId" clId="{F6D22393-1F4D-4679-825D-E712F0ECAAE1}" dt="2022-09-24T18:41:15.328" v="755"/>
          <ac:spMkLst>
            <pc:docMk/>
            <pc:sldMk cId="3345709525" sldId="775"/>
            <ac:spMk id="13" creationId="{00000000-0000-0000-0000-000000000000}"/>
          </ac:spMkLst>
        </pc:spChg>
        <pc:spChg chg="mod">
          <ac:chgData name="N. Furkan Doğan" userId="6dda69a5aca78dc8" providerId="LiveId" clId="{F6D22393-1F4D-4679-825D-E712F0ECAAE1}" dt="2022-09-27T07:08:02.351" v="2185"/>
          <ac:spMkLst>
            <pc:docMk/>
            <pc:sldMk cId="3345709525" sldId="775"/>
            <ac:spMk id="15" creationId="{A1A6967F-C173-EEE8-4AFF-35F9F8FD7D1C}"/>
          </ac:spMkLst>
        </pc:spChg>
        <pc:spChg chg="mod">
          <ac:chgData name="N. Furkan Doğan" userId="6dda69a5aca78dc8" providerId="LiveId" clId="{F6D22393-1F4D-4679-825D-E712F0ECAAE1}" dt="2022-09-27T07:08:02.351" v="2185"/>
          <ac:spMkLst>
            <pc:docMk/>
            <pc:sldMk cId="3345709525" sldId="775"/>
            <ac:spMk id="17" creationId="{07CD7B76-D26C-0EC9-3089-3FD550534C67}"/>
          </ac:spMkLst>
        </pc:spChg>
        <pc:spChg chg="mod">
          <ac:chgData name="N. Furkan Doğan" userId="6dda69a5aca78dc8" providerId="LiveId" clId="{F6D22393-1F4D-4679-825D-E712F0ECAAE1}" dt="2022-09-27T07:08:02.351" v="2185"/>
          <ac:spMkLst>
            <pc:docMk/>
            <pc:sldMk cId="3345709525" sldId="775"/>
            <ac:spMk id="18" creationId="{A3574065-95B8-4C4D-E26A-7471B93A6C2E}"/>
          </ac:spMkLst>
        </pc:spChg>
        <pc:spChg chg="mod">
          <ac:chgData name="N. Furkan Doğan" userId="6dda69a5aca78dc8" providerId="LiveId" clId="{F6D22393-1F4D-4679-825D-E712F0ECAAE1}" dt="2022-09-27T07:08:02.351" v="2185"/>
          <ac:spMkLst>
            <pc:docMk/>
            <pc:sldMk cId="3345709525" sldId="775"/>
            <ac:spMk id="19" creationId="{23EAE396-53C0-CCB7-5E5E-EDA78BC5508E}"/>
          </ac:spMkLst>
        </pc:spChg>
        <pc:spChg chg="mod">
          <ac:chgData name="N. Furkan Doğan" userId="6dda69a5aca78dc8" providerId="LiveId" clId="{F6D22393-1F4D-4679-825D-E712F0ECAAE1}" dt="2022-09-27T07:08:02.351" v="2185"/>
          <ac:spMkLst>
            <pc:docMk/>
            <pc:sldMk cId="3345709525" sldId="775"/>
            <ac:spMk id="23" creationId="{9725F013-43B3-3DB1-7409-8C148A6207E1}"/>
          </ac:spMkLst>
        </pc:spChg>
        <pc:spChg chg="mod">
          <ac:chgData name="N. Furkan Doğan" userId="6dda69a5aca78dc8" providerId="LiveId" clId="{F6D22393-1F4D-4679-825D-E712F0ECAAE1}" dt="2022-09-27T07:08:02.351" v="2185"/>
          <ac:spMkLst>
            <pc:docMk/>
            <pc:sldMk cId="3345709525" sldId="775"/>
            <ac:spMk id="24" creationId="{541B4B5F-3E49-438E-922A-388555FF9FA2}"/>
          </ac:spMkLst>
        </pc:spChg>
        <pc:spChg chg="mod">
          <ac:chgData name="N. Furkan Doğan" userId="6dda69a5aca78dc8" providerId="LiveId" clId="{F6D22393-1F4D-4679-825D-E712F0ECAAE1}" dt="2022-09-27T07:08:02.351" v="2185"/>
          <ac:spMkLst>
            <pc:docMk/>
            <pc:sldMk cId="3345709525" sldId="775"/>
            <ac:spMk id="28" creationId="{ED95FB02-CA10-3C59-3B64-7D4F8D6B373E}"/>
          </ac:spMkLst>
        </pc:spChg>
        <pc:spChg chg="mod">
          <ac:chgData name="N. Furkan Doğan" userId="6dda69a5aca78dc8" providerId="LiveId" clId="{F6D22393-1F4D-4679-825D-E712F0ECAAE1}" dt="2022-09-24T18:48:17.784" v="858" actId="20577"/>
          <ac:spMkLst>
            <pc:docMk/>
            <pc:sldMk cId="3345709525" sldId="775"/>
            <ac:spMk id="51" creationId="{00000000-0000-0000-0000-000000000000}"/>
          </ac:spMkLst>
        </pc:spChg>
        <pc:grpChg chg="del mod">
          <ac:chgData name="N. Furkan Doğan" userId="6dda69a5aca78dc8" providerId="LiveId" clId="{F6D22393-1F4D-4679-825D-E712F0ECAAE1}" dt="2022-09-27T07:08:06.142" v="2188" actId="478"/>
          <ac:grpSpMkLst>
            <pc:docMk/>
            <pc:sldMk cId="3345709525" sldId="775"/>
            <ac:grpSpMk id="3" creationId="{00000000-0000-0000-0000-000000000000}"/>
          </ac:grpSpMkLst>
        </pc:grpChg>
        <pc:grpChg chg="add del mod">
          <ac:chgData name="N. Furkan Doğan" userId="6dda69a5aca78dc8" providerId="LiveId" clId="{F6D22393-1F4D-4679-825D-E712F0ECAAE1}" dt="2022-09-27T07:08:04.372" v="2186"/>
          <ac:grpSpMkLst>
            <pc:docMk/>
            <pc:sldMk cId="3345709525" sldId="775"/>
            <ac:grpSpMk id="4" creationId="{691B236D-3F17-4A75-25A5-BC93E3DCFA43}"/>
          </ac:grpSpMkLst>
        </pc:grpChg>
        <pc:picChg chg="add mod">
          <ac:chgData name="N. Furkan Doğan" userId="6dda69a5aca78dc8" providerId="LiveId" clId="{F6D22393-1F4D-4679-825D-E712F0ECAAE1}" dt="2023-10-04T06:31:34.850" v="2463" actId="207"/>
          <ac:picMkLst>
            <pc:docMk/>
            <pc:sldMk cId="3345709525" sldId="775"/>
            <ac:picMk id="29" creationId="{60CD27D6-8491-C685-CEF2-F0FBCA810B5A}"/>
          </ac:picMkLst>
        </pc:picChg>
        <pc:cxnChg chg="mod">
          <ac:chgData name="N. Furkan Doğan" userId="6dda69a5aca78dc8" providerId="LiveId" clId="{F6D22393-1F4D-4679-825D-E712F0ECAAE1}" dt="2022-09-27T07:08:02.351" v="2185"/>
          <ac:cxnSpMkLst>
            <pc:docMk/>
            <pc:sldMk cId="3345709525" sldId="775"/>
            <ac:cxnSpMk id="7" creationId="{D17CA55B-447F-ADFB-854A-3B0AF83ADDD4}"/>
          </ac:cxnSpMkLst>
        </pc:cxnChg>
        <pc:cxnChg chg="mod">
          <ac:chgData name="N. Furkan Doğan" userId="6dda69a5aca78dc8" providerId="LiveId" clId="{F6D22393-1F4D-4679-825D-E712F0ECAAE1}" dt="2022-09-27T07:08:02.351" v="2185"/>
          <ac:cxnSpMkLst>
            <pc:docMk/>
            <pc:sldMk cId="3345709525" sldId="775"/>
            <ac:cxnSpMk id="8" creationId="{4AF39CCD-8CF5-9688-6E52-B8FABA6276D9}"/>
          </ac:cxnSpMkLst>
        </pc:cxnChg>
        <pc:cxnChg chg="mod">
          <ac:chgData name="N. Furkan Doğan" userId="6dda69a5aca78dc8" providerId="LiveId" clId="{F6D22393-1F4D-4679-825D-E712F0ECAAE1}" dt="2022-09-27T07:08:02.351" v="2185"/>
          <ac:cxnSpMkLst>
            <pc:docMk/>
            <pc:sldMk cId="3345709525" sldId="775"/>
            <ac:cxnSpMk id="14" creationId="{DAE18D79-0EA3-FC2F-5D7D-9464E326FE56}"/>
          </ac:cxnSpMkLst>
        </pc:cxnChg>
        <pc:cxnChg chg="mod">
          <ac:chgData name="N. Furkan Doğan" userId="6dda69a5aca78dc8" providerId="LiveId" clId="{F6D22393-1F4D-4679-825D-E712F0ECAAE1}" dt="2022-09-27T07:08:02.351" v="2185"/>
          <ac:cxnSpMkLst>
            <pc:docMk/>
            <pc:sldMk cId="3345709525" sldId="775"/>
            <ac:cxnSpMk id="21" creationId="{3C393C40-B505-A9B6-4380-913DC2D92CCE}"/>
          </ac:cxnSpMkLst>
        </pc:cxnChg>
        <pc:cxnChg chg="mod">
          <ac:chgData name="N. Furkan Doğan" userId="6dda69a5aca78dc8" providerId="LiveId" clId="{F6D22393-1F4D-4679-825D-E712F0ECAAE1}" dt="2022-09-27T07:08:02.351" v="2185"/>
          <ac:cxnSpMkLst>
            <pc:docMk/>
            <pc:sldMk cId="3345709525" sldId="775"/>
            <ac:cxnSpMk id="25" creationId="{1F8773E3-6FD5-9FD4-0805-DCC5DA822738}"/>
          </ac:cxnSpMkLst>
        </pc:cxnChg>
        <pc:cxnChg chg="mod">
          <ac:chgData name="N. Furkan Doğan" userId="6dda69a5aca78dc8" providerId="LiveId" clId="{F6D22393-1F4D-4679-825D-E712F0ECAAE1}" dt="2022-09-27T07:08:02.351" v="2185"/>
          <ac:cxnSpMkLst>
            <pc:docMk/>
            <pc:sldMk cId="3345709525" sldId="775"/>
            <ac:cxnSpMk id="26" creationId="{304E6B51-031A-D0F2-BCA0-811D35B2A4B0}"/>
          </ac:cxnSpMkLst>
        </pc:cxnChg>
        <pc:cxnChg chg="mod">
          <ac:chgData name="N. Furkan Doğan" userId="6dda69a5aca78dc8" providerId="LiveId" clId="{F6D22393-1F4D-4679-825D-E712F0ECAAE1}" dt="2022-09-27T07:08:02.351" v="2185"/>
          <ac:cxnSpMkLst>
            <pc:docMk/>
            <pc:sldMk cId="3345709525" sldId="775"/>
            <ac:cxnSpMk id="27" creationId="{3F2BD644-6ECE-77EC-D9ED-AE07B8BE6AAB}"/>
          </ac:cxnSpMkLst>
        </pc:cxnChg>
      </pc:sldChg>
      <pc:sldChg chg="addSp delSp modSp add mod addAnim delAnim">
        <pc:chgData name="N. Furkan Doğan" userId="6dda69a5aca78dc8" providerId="LiveId" clId="{F6D22393-1F4D-4679-825D-E712F0ECAAE1}" dt="2023-10-04T06:32:36.663" v="2484" actId="1076"/>
        <pc:sldMkLst>
          <pc:docMk/>
          <pc:sldMk cId="2176125881" sldId="776"/>
        </pc:sldMkLst>
        <pc:spChg chg="del mod">
          <ac:chgData name="N. Furkan Doğan" userId="6dda69a5aca78dc8" providerId="LiveId" clId="{F6D22393-1F4D-4679-825D-E712F0ECAAE1}" dt="2022-09-28T07:03:06.264" v="2396" actId="478"/>
          <ac:spMkLst>
            <pc:docMk/>
            <pc:sldMk cId="2176125881" sldId="776"/>
            <ac:spMk id="2" creationId="{00000000-0000-0000-0000-000000000000}"/>
          </ac:spMkLst>
        </pc:spChg>
        <pc:spChg chg="del mod">
          <ac:chgData name="N. Furkan Doğan" userId="6dda69a5aca78dc8" providerId="LiveId" clId="{F6D22393-1F4D-4679-825D-E712F0ECAAE1}" dt="2022-09-28T07:03:10.482" v="2399" actId="478"/>
          <ac:spMkLst>
            <pc:docMk/>
            <pc:sldMk cId="2176125881" sldId="776"/>
            <ac:spMk id="3" creationId="{00000000-0000-0000-0000-000000000000}"/>
          </ac:spMkLst>
        </pc:spChg>
        <pc:spChg chg="add del mod">
          <ac:chgData name="N. Furkan Doğan" userId="6dda69a5aca78dc8" providerId="LiveId" clId="{F6D22393-1F4D-4679-825D-E712F0ECAAE1}" dt="2022-09-28T07:03:13.415" v="2400" actId="1076"/>
          <ac:spMkLst>
            <pc:docMk/>
            <pc:sldMk cId="2176125881" sldId="776"/>
            <ac:spMk id="4" creationId="{3EF6750A-7DD7-43C6-03A0-E850ECE9B57E}"/>
          </ac:spMkLst>
        </pc:spChg>
        <pc:spChg chg="mod">
          <ac:chgData name="N. Furkan Doğan" userId="6dda69a5aca78dc8" providerId="LiveId" clId="{F6D22393-1F4D-4679-825D-E712F0ECAAE1}" dt="2023-10-04T06:23:14.901" v="2409"/>
          <ac:spMkLst>
            <pc:docMk/>
            <pc:sldMk cId="2176125881" sldId="776"/>
            <ac:spMk id="5" creationId="{00000000-0000-0000-0000-000000000000}"/>
          </ac:spMkLst>
        </pc:spChg>
        <pc:spChg chg="del mod">
          <ac:chgData name="N. Furkan Doğan" userId="6dda69a5aca78dc8" providerId="LiveId" clId="{F6D22393-1F4D-4679-825D-E712F0ECAAE1}" dt="2022-09-24T18:51:34.610" v="952" actId="478"/>
          <ac:spMkLst>
            <pc:docMk/>
            <pc:sldMk cId="2176125881" sldId="776"/>
            <ac:spMk id="7" creationId="{00000000-0000-0000-0000-000000000000}"/>
          </ac:spMkLst>
        </pc:spChg>
        <pc:spChg chg="del">
          <ac:chgData name="N. Furkan Doğan" userId="6dda69a5aca78dc8" providerId="LiveId" clId="{F6D22393-1F4D-4679-825D-E712F0ECAAE1}" dt="2022-09-24T18:51:38.471" v="954" actId="478"/>
          <ac:spMkLst>
            <pc:docMk/>
            <pc:sldMk cId="2176125881" sldId="776"/>
            <ac:spMk id="8" creationId="{00000000-0000-0000-0000-000000000000}"/>
          </ac:spMkLst>
        </pc:spChg>
        <pc:spChg chg="del">
          <ac:chgData name="N. Furkan Doğan" userId="6dda69a5aca78dc8" providerId="LiveId" clId="{F6D22393-1F4D-4679-825D-E712F0ECAAE1}" dt="2022-09-24T18:50:59.471" v="943" actId="478"/>
          <ac:spMkLst>
            <pc:docMk/>
            <pc:sldMk cId="2176125881" sldId="776"/>
            <ac:spMk id="9" creationId="{00000000-0000-0000-0000-000000000000}"/>
          </ac:spMkLst>
        </pc:spChg>
        <pc:spChg chg="add del">
          <ac:chgData name="N. Furkan Doğan" userId="6dda69a5aca78dc8" providerId="LiveId" clId="{F6D22393-1F4D-4679-825D-E712F0ECAAE1}" dt="2022-09-24T18:51:08.536" v="946" actId="478"/>
          <ac:spMkLst>
            <pc:docMk/>
            <pc:sldMk cId="2176125881" sldId="776"/>
            <ac:spMk id="11" creationId="{00000000-0000-0000-0000-000000000000}"/>
          </ac:spMkLst>
        </pc:spChg>
        <pc:spChg chg="add mod">
          <ac:chgData name="N. Furkan Doğan" userId="6dda69a5aca78dc8" providerId="LiveId" clId="{F6D22393-1F4D-4679-825D-E712F0ECAAE1}" dt="2022-09-24T18:51:47.557" v="958" actId="113"/>
          <ac:spMkLst>
            <pc:docMk/>
            <pc:sldMk cId="2176125881" sldId="776"/>
            <ac:spMk id="12" creationId="{7FC0D628-4E6B-AAF4-B5B2-A84B6BDC233C}"/>
          </ac:spMkLst>
        </pc:spChg>
        <pc:spChg chg="mod">
          <ac:chgData name="N. Furkan Doğan" userId="6dda69a5aca78dc8" providerId="LiveId" clId="{F6D22393-1F4D-4679-825D-E712F0ECAAE1}" dt="2022-09-24T18:41:15.328" v="755"/>
          <ac:spMkLst>
            <pc:docMk/>
            <pc:sldMk cId="2176125881" sldId="776"/>
            <ac:spMk id="13" creationId="{00000000-0000-0000-0000-000000000000}"/>
          </ac:spMkLst>
        </pc:spChg>
        <pc:spChg chg="del">
          <ac:chgData name="N. Furkan Doğan" userId="6dda69a5aca78dc8" providerId="LiveId" clId="{F6D22393-1F4D-4679-825D-E712F0ECAAE1}" dt="2022-09-24T18:51:10.135" v="947" actId="478"/>
          <ac:spMkLst>
            <pc:docMk/>
            <pc:sldMk cId="2176125881" sldId="776"/>
            <ac:spMk id="14" creationId="{00000000-0000-0000-0000-000000000000}"/>
          </ac:spMkLst>
        </pc:spChg>
        <pc:spChg chg="add mod">
          <ac:chgData name="N. Furkan Doğan" userId="6dda69a5aca78dc8" providerId="LiveId" clId="{F6D22393-1F4D-4679-825D-E712F0ECAAE1}" dt="2023-10-04T06:32:25.595" v="2478" actId="14100"/>
          <ac:spMkLst>
            <pc:docMk/>
            <pc:sldMk cId="2176125881" sldId="776"/>
            <ac:spMk id="15" creationId="{14CC7519-CC77-81A6-BF4B-44E2AA476387}"/>
          </ac:spMkLst>
        </pc:spChg>
        <pc:spChg chg="add mod">
          <ac:chgData name="N. Furkan Doğan" userId="6dda69a5aca78dc8" providerId="LiveId" clId="{F6D22393-1F4D-4679-825D-E712F0ECAAE1}" dt="2023-10-04T06:32:29.554" v="2480" actId="403"/>
          <ac:spMkLst>
            <pc:docMk/>
            <pc:sldMk cId="2176125881" sldId="776"/>
            <ac:spMk id="16" creationId="{BD3A0BD4-76F7-0810-7DD2-031BD2029FAA}"/>
          </ac:spMkLst>
        </pc:spChg>
        <pc:spChg chg="add mod">
          <ac:chgData name="N. Furkan Doğan" userId="6dda69a5aca78dc8" providerId="LiveId" clId="{F6D22393-1F4D-4679-825D-E712F0ECAAE1}" dt="2023-10-04T06:32:36.663" v="2484" actId="1076"/>
          <ac:spMkLst>
            <pc:docMk/>
            <pc:sldMk cId="2176125881" sldId="776"/>
            <ac:spMk id="18" creationId="{1F53AA92-1181-C366-888F-AB53736D7D30}"/>
          </ac:spMkLst>
        </pc:spChg>
        <pc:picChg chg="mod">
          <ac:chgData name="N. Furkan Doğan" userId="6dda69a5aca78dc8" providerId="LiveId" clId="{F6D22393-1F4D-4679-825D-E712F0ECAAE1}" dt="2022-09-28T07:02:16.589" v="2374" actId="1076"/>
          <ac:picMkLst>
            <pc:docMk/>
            <pc:sldMk cId="2176125881" sldId="776"/>
            <ac:picMk id="17" creationId="{00000000-0000-0000-0000-000000000000}"/>
          </ac:picMkLst>
        </pc:picChg>
        <pc:picChg chg="mod">
          <ac:chgData name="N. Furkan Doğan" userId="6dda69a5aca78dc8" providerId="LiveId" clId="{F6D22393-1F4D-4679-825D-E712F0ECAAE1}" dt="2022-09-28T07:03:02.962" v="2395" actId="1076"/>
          <ac:picMkLst>
            <pc:docMk/>
            <pc:sldMk cId="2176125881" sldId="776"/>
            <ac:picMk id="19" creationId="{00000000-0000-0000-0000-000000000000}"/>
          </ac:picMkLst>
        </pc:picChg>
      </pc:sldChg>
      <pc:sldChg chg="modSp add del mod">
        <pc:chgData name="N. Furkan Doğan" userId="6dda69a5aca78dc8" providerId="LiveId" clId="{F6D22393-1F4D-4679-825D-E712F0ECAAE1}" dt="2022-09-26T07:36:50.868" v="1628" actId="47"/>
        <pc:sldMkLst>
          <pc:docMk/>
          <pc:sldMk cId="4041998787" sldId="816"/>
        </pc:sldMkLst>
        <pc:spChg chg="mod">
          <ac:chgData name="N. Furkan Doğan" userId="6dda69a5aca78dc8" providerId="LiveId" clId="{F6D22393-1F4D-4679-825D-E712F0ECAAE1}" dt="2022-09-24T17:56:31.690" v="25"/>
          <ac:spMkLst>
            <pc:docMk/>
            <pc:sldMk cId="4041998787" sldId="816"/>
            <ac:spMk id="2" creationId="{00000000-0000-0000-0000-000000000000}"/>
          </ac:spMkLst>
        </pc:spChg>
        <pc:spChg chg="mod">
          <ac:chgData name="N. Furkan Doğan" userId="6dda69a5aca78dc8" providerId="LiveId" clId="{F6D22393-1F4D-4679-825D-E712F0ECAAE1}" dt="2022-09-24T17:56:11.435" v="24"/>
          <ac:spMkLst>
            <pc:docMk/>
            <pc:sldMk cId="4041998787" sldId="816"/>
            <ac:spMk id="5" creationId="{00000000-0000-0000-0000-000000000000}"/>
          </ac:spMkLst>
        </pc:spChg>
        <pc:spChg chg="mod ord">
          <ac:chgData name="N. Furkan Doğan" userId="6dda69a5aca78dc8" providerId="LiveId" clId="{F6D22393-1F4D-4679-825D-E712F0ECAAE1}" dt="2022-09-24T18:25:53.166" v="479"/>
          <ac:spMkLst>
            <pc:docMk/>
            <pc:sldMk cId="4041998787" sldId="816"/>
            <ac:spMk id="6" creationId="{00000000-0000-0000-0000-000000000000}"/>
          </ac:spMkLst>
        </pc:spChg>
        <pc:spChg chg="mod">
          <ac:chgData name="N. Furkan Doğan" userId="6dda69a5aca78dc8" providerId="LiveId" clId="{F6D22393-1F4D-4679-825D-E712F0ECAAE1}" dt="2022-09-24T18:26:19.404" v="481" actId="1076"/>
          <ac:spMkLst>
            <pc:docMk/>
            <pc:sldMk cId="4041998787" sldId="816"/>
            <ac:spMk id="7" creationId="{00000000-0000-0000-0000-000000000000}"/>
          </ac:spMkLst>
        </pc:spChg>
        <pc:spChg chg="mod">
          <ac:chgData name="N. Furkan Doğan" userId="6dda69a5aca78dc8" providerId="LiveId" clId="{F6D22393-1F4D-4679-825D-E712F0ECAAE1}" dt="2022-09-24T18:00:52.278" v="76"/>
          <ac:spMkLst>
            <pc:docMk/>
            <pc:sldMk cId="4041998787" sldId="816"/>
            <ac:spMk id="12" creationId="{00000000-0000-0000-0000-000000000000}"/>
          </ac:spMkLst>
        </pc:spChg>
      </pc:sldChg>
      <pc:sldChg chg="delSp modSp add mod delAnim modAnim">
        <pc:chgData name="N. Furkan Doğan" userId="6dda69a5aca78dc8" providerId="LiveId" clId="{F6D22393-1F4D-4679-825D-E712F0ECAAE1}" dt="2023-10-04T06:31:01.250" v="2462" actId="14100"/>
        <pc:sldMkLst>
          <pc:docMk/>
          <pc:sldMk cId="1988981415" sldId="817"/>
        </pc:sldMkLst>
        <pc:spChg chg="mod">
          <ac:chgData name="N. Furkan Doğan" userId="6dda69a5aca78dc8" providerId="LiveId" clId="{F6D22393-1F4D-4679-825D-E712F0ECAAE1}" dt="2022-09-27T06:46:56.902" v="2156" actId="20577"/>
          <ac:spMkLst>
            <pc:docMk/>
            <pc:sldMk cId="1988981415" sldId="817"/>
            <ac:spMk id="2" creationId="{00000000-0000-0000-0000-000000000000}"/>
          </ac:spMkLst>
        </pc:spChg>
        <pc:spChg chg="del">
          <ac:chgData name="N. Furkan Doğan" userId="6dda69a5aca78dc8" providerId="LiveId" clId="{F6D22393-1F4D-4679-825D-E712F0ECAAE1}" dt="2022-09-24T18:45:07.107" v="812" actId="478"/>
          <ac:spMkLst>
            <pc:docMk/>
            <pc:sldMk cId="1988981415" sldId="817"/>
            <ac:spMk id="3" creationId="{00000000-0000-0000-0000-000000000000}"/>
          </ac:spMkLst>
        </pc:spChg>
        <pc:spChg chg="mod">
          <ac:chgData name="N. Furkan Doğan" userId="6dda69a5aca78dc8" providerId="LiveId" clId="{F6D22393-1F4D-4679-825D-E712F0ECAAE1}" dt="2023-10-04T06:23:14.901" v="2409"/>
          <ac:spMkLst>
            <pc:docMk/>
            <pc:sldMk cId="1988981415" sldId="817"/>
            <ac:spMk id="5" creationId="{00000000-0000-0000-0000-000000000000}"/>
          </ac:spMkLst>
        </pc:spChg>
        <pc:spChg chg="mod">
          <ac:chgData name="N. Furkan Doğan" userId="6dda69a5aca78dc8" providerId="LiveId" clId="{F6D22393-1F4D-4679-825D-E712F0ECAAE1}" dt="2023-10-04T06:23:14.901" v="2409"/>
          <ac:spMkLst>
            <pc:docMk/>
            <pc:sldMk cId="1988981415" sldId="817"/>
            <ac:spMk id="7" creationId="{00000000-0000-0000-0000-000000000000}"/>
          </ac:spMkLst>
        </pc:spChg>
        <pc:spChg chg="mod">
          <ac:chgData name="N. Furkan Doğan" userId="6dda69a5aca78dc8" providerId="LiveId" clId="{F6D22393-1F4D-4679-825D-E712F0ECAAE1}" dt="2023-10-04T06:23:14.901" v="2409"/>
          <ac:spMkLst>
            <pc:docMk/>
            <pc:sldMk cId="1988981415" sldId="817"/>
            <ac:spMk id="9" creationId="{00000000-0000-0000-0000-000000000000}"/>
          </ac:spMkLst>
        </pc:spChg>
        <pc:spChg chg="del">
          <ac:chgData name="N. Furkan Doğan" userId="6dda69a5aca78dc8" providerId="LiveId" clId="{F6D22393-1F4D-4679-825D-E712F0ECAAE1}" dt="2022-09-24T18:42:19.159" v="779" actId="478"/>
          <ac:spMkLst>
            <pc:docMk/>
            <pc:sldMk cId="1988981415" sldId="817"/>
            <ac:spMk id="10" creationId="{00000000-0000-0000-0000-000000000000}"/>
          </ac:spMkLst>
        </pc:spChg>
        <pc:spChg chg="del mod">
          <ac:chgData name="N. Furkan Doğan" userId="6dda69a5aca78dc8" providerId="LiveId" clId="{F6D22393-1F4D-4679-825D-E712F0ECAAE1}" dt="2022-09-24T18:42:20.022" v="780" actId="478"/>
          <ac:spMkLst>
            <pc:docMk/>
            <pc:sldMk cId="1988981415" sldId="817"/>
            <ac:spMk id="11" creationId="{00000000-0000-0000-0000-000000000000}"/>
          </ac:spMkLst>
        </pc:spChg>
        <pc:spChg chg="del">
          <ac:chgData name="N. Furkan Doğan" userId="6dda69a5aca78dc8" providerId="LiveId" clId="{F6D22393-1F4D-4679-825D-E712F0ECAAE1}" dt="2022-09-24T18:45:08.727" v="813" actId="478"/>
          <ac:spMkLst>
            <pc:docMk/>
            <pc:sldMk cId="1988981415" sldId="817"/>
            <ac:spMk id="13" creationId="{00000000-0000-0000-0000-000000000000}"/>
          </ac:spMkLst>
        </pc:spChg>
        <pc:spChg chg="mod">
          <ac:chgData name="N. Furkan Doğan" userId="6dda69a5aca78dc8" providerId="LiveId" clId="{F6D22393-1F4D-4679-825D-E712F0ECAAE1}" dt="2023-10-04T06:30:56.126" v="2461" actId="403"/>
          <ac:spMkLst>
            <pc:docMk/>
            <pc:sldMk cId="1988981415" sldId="817"/>
            <ac:spMk id="14" creationId="{00000000-0000-0000-0000-000000000000}"/>
          </ac:spMkLst>
        </pc:spChg>
        <pc:spChg chg="mod">
          <ac:chgData name="N. Furkan Doğan" userId="6dda69a5aca78dc8" providerId="LiveId" clId="{F6D22393-1F4D-4679-825D-E712F0ECAAE1}" dt="2023-10-04T06:30:51.313" v="2460" actId="255"/>
          <ac:spMkLst>
            <pc:docMk/>
            <pc:sldMk cId="1988981415" sldId="817"/>
            <ac:spMk id="15" creationId="{00000000-0000-0000-0000-000000000000}"/>
          </ac:spMkLst>
        </pc:spChg>
        <pc:spChg chg="mod">
          <ac:chgData name="N. Furkan Doğan" userId="6dda69a5aca78dc8" providerId="LiveId" clId="{F6D22393-1F4D-4679-825D-E712F0ECAAE1}" dt="2023-10-04T06:30:51.313" v="2460" actId="255"/>
          <ac:spMkLst>
            <pc:docMk/>
            <pc:sldMk cId="1988981415" sldId="817"/>
            <ac:spMk id="16" creationId="{00000000-0000-0000-0000-000000000000}"/>
          </ac:spMkLst>
        </pc:spChg>
        <pc:spChg chg="mod">
          <ac:chgData name="N. Furkan Doğan" userId="6dda69a5aca78dc8" providerId="LiveId" clId="{F6D22393-1F4D-4679-825D-E712F0ECAAE1}" dt="2022-09-24T18:41:15.328" v="755"/>
          <ac:spMkLst>
            <pc:docMk/>
            <pc:sldMk cId="1988981415" sldId="817"/>
            <ac:spMk id="24" creationId="{00000000-0000-0000-0000-000000000000}"/>
          </ac:spMkLst>
        </pc:spChg>
        <pc:picChg chg="del">
          <ac:chgData name="N. Furkan Doğan" userId="6dda69a5aca78dc8" providerId="LiveId" clId="{F6D22393-1F4D-4679-825D-E712F0ECAAE1}" dt="2022-09-24T18:42:17.813" v="777" actId="478"/>
          <ac:picMkLst>
            <pc:docMk/>
            <pc:sldMk cId="1988981415" sldId="817"/>
            <ac:picMk id="6" creationId="{00000000-0000-0000-0000-000000000000}"/>
          </ac:picMkLst>
        </pc:picChg>
        <pc:picChg chg="mod">
          <ac:chgData name="N. Furkan Doğan" userId="6dda69a5aca78dc8" providerId="LiveId" clId="{F6D22393-1F4D-4679-825D-E712F0ECAAE1}" dt="2023-10-04T06:31:01.250" v="2462" actId="14100"/>
          <ac:picMkLst>
            <pc:docMk/>
            <pc:sldMk cId="1988981415" sldId="817"/>
            <ac:picMk id="84998" creationId="{00000000-0000-0000-0000-000000000000}"/>
          </ac:picMkLst>
        </pc:picChg>
      </pc:sldChg>
      <pc:sldChg chg="addSp delSp modSp add mod modAnim">
        <pc:chgData name="N. Furkan Doğan" userId="6dda69a5aca78dc8" providerId="LiveId" clId="{F6D22393-1F4D-4679-825D-E712F0ECAAE1}" dt="2023-10-04T06:34:43.209" v="2510" actId="207"/>
        <pc:sldMkLst>
          <pc:docMk/>
          <pc:sldMk cId="1881734420" sldId="818"/>
        </pc:sldMkLst>
        <pc:spChg chg="mod">
          <ac:chgData name="N. Furkan Doğan" userId="6dda69a5aca78dc8" providerId="LiveId" clId="{F6D22393-1F4D-4679-825D-E712F0ECAAE1}" dt="2023-10-04T06:23:14.901" v="2409"/>
          <ac:spMkLst>
            <pc:docMk/>
            <pc:sldMk cId="1881734420" sldId="818"/>
            <ac:spMk id="2" creationId="{00000000-0000-0000-0000-000000000000}"/>
          </ac:spMkLst>
        </pc:spChg>
        <pc:spChg chg="mod">
          <ac:chgData name="N. Furkan Doğan" userId="6dda69a5aca78dc8" providerId="LiveId" clId="{F6D22393-1F4D-4679-825D-E712F0ECAAE1}" dt="2023-10-04T06:23:14.901" v="2409"/>
          <ac:spMkLst>
            <pc:docMk/>
            <pc:sldMk cId="1881734420" sldId="818"/>
            <ac:spMk id="4" creationId="{00000000-0000-0000-0000-000000000000}"/>
          </ac:spMkLst>
        </pc:spChg>
        <pc:spChg chg="mod">
          <ac:chgData name="N. Furkan Doğan" userId="6dda69a5aca78dc8" providerId="LiveId" clId="{F6D22393-1F4D-4679-825D-E712F0ECAAE1}" dt="2023-10-04T06:34:38.077" v="2509" actId="255"/>
          <ac:spMkLst>
            <pc:docMk/>
            <pc:sldMk cId="1881734420" sldId="818"/>
            <ac:spMk id="5" creationId="{00000000-0000-0000-0000-000000000000}"/>
          </ac:spMkLst>
        </pc:spChg>
        <pc:spChg chg="mod">
          <ac:chgData name="N. Furkan Doğan" userId="6dda69a5aca78dc8" providerId="LiveId" clId="{F6D22393-1F4D-4679-825D-E712F0ECAAE1}" dt="2022-09-28T06:09:39.308" v="2294"/>
          <ac:spMkLst>
            <pc:docMk/>
            <pc:sldMk cId="1881734420" sldId="818"/>
            <ac:spMk id="7" creationId="{8E4ACD58-67E5-BB8E-D14C-7527CE4BCEA6}"/>
          </ac:spMkLst>
        </pc:spChg>
        <pc:spChg chg="mod">
          <ac:chgData name="N. Furkan Doğan" userId="6dda69a5aca78dc8" providerId="LiveId" clId="{F6D22393-1F4D-4679-825D-E712F0ECAAE1}" dt="2023-10-04T06:23:14.901" v="2409"/>
          <ac:spMkLst>
            <pc:docMk/>
            <pc:sldMk cId="1881734420" sldId="818"/>
            <ac:spMk id="8" creationId="{00000000-0000-0000-0000-000000000000}"/>
          </ac:spMkLst>
        </pc:spChg>
        <pc:spChg chg="mod">
          <ac:chgData name="N. Furkan Doğan" userId="6dda69a5aca78dc8" providerId="LiveId" clId="{F6D22393-1F4D-4679-825D-E712F0ECAAE1}" dt="2022-09-28T06:09:39.308" v="2294"/>
          <ac:spMkLst>
            <pc:docMk/>
            <pc:sldMk cId="1881734420" sldId="818"/>
            <ac:spMk id="11" creationId="{F5518C10-2466-A0FB-CEA8-DB0983DB0C13}"/>
          </ac:spMkLst>
        </pc:spChg>
        <pc:spChg chg="add del mod">
          <ac:chgData name="N. Furkan Doğan" userId="6dda69a5aca78dc8" providerId="LiveId" clId="{F6D22393-1F4D-4679-825D-E712F0ECAAE1}" dt="2022-09-28T06:09:41.600" v="2295"/>
          <ac:spMkLst>
            <pc:docMk/>
            <pc:sldMk cId="1881734420" sldId="818"/>
            <ac:spMk id="12" creationId="{FF18251D-BC58-0BAF-943A-8B280FC8FFFB}"/>
          </ac:spMkLst>
        </pc:spChg>
        <pc:spChg chg="mod">
          <ac:chgData name="N. Furkan Doğan" userId="6dda69a5aca78dc8" providerId="LiveId" clId="{F6D22393-1F4D-4679-825D-E712F0ECAAE1}" dt="2022-09-28T06:09:57.334" v="2303" actId="207"/>
          <ac:spMkLst>
            <pc:docMk/>
            <pc:sldMk cId="1881734420" sldId="818"/>
            <ac:spMk id="19" creationId="{00000000-0000-0000-0000-000000000000}"/>
          </ac:spMkLst>
        </pc:spChg>
        <pc:spChg chg="mod">
          <ac:chgData name="N. Furkan Doğan" userId="6dda69a5aca78dc8" providerId="LiveId" clId="{F6D22393-1F4D-4679-825D-E712F0ECAAE1}" dt="2023-10-04T06:34:38.077" v="2509" actId="255"/>
          <ac:spMkLst>
            <pc:docMk/>
            <pc:sldMk cId="1881734420" sldId="818"/>
            <ac:spMk id="20" creationId="{00000000-0000-0000-0000-000000000000}"/>
          </ac:spMkLst>
        </pc:spChg>
        <pc:spChg chg="add del mod">
          <ac:chgData name="N. Furkan Doğan" userId="6dda69a5aca78dc8" providerId="LiveId" clId="{F6D22393-1F4D-4679-825D-E712F0ECAAE1}" dt="2022-09-28T06:11:08.804" v="2319" actId="21"/>
          <ac:spMkLst>
            <pc:docMk/>
            <pc:sldMk cId="1881734420" sldId="818"/>
            <ac:spMk id="24" creationId="{00000000-0000-0000-0000-000000000000}"/>
          </ac:spMkLst>
        </pc:spChg>
        <pc:spChg chg="mod">
          <ac:chgData name="N. Furkan Doğan" userId="6dda69a5aca78dc8" providerId="LiveId" clId="{F6D22393-1F4D-4679-825D-E712F0ECAAE1}" dt="2022-09-28T06:09:39.308" v="2294"/>
          <ac:spMkLst>
            <pc:docMk/>
            <pc:sldMk cId="1881734420" sldId="818"/>
            <ac:spMk id="28" creationId="{C1C9721C-F6E3-8990-B386-085E1DE14CB6}"/>
          </ac:spMkLst>
        </pc:spChg>
        <pc:spChg chg="mod">
          <ac:chgData name="N. Furkan Doğan" userId="6dda69a5aca78dc8" providerId="LiveId" clId="{F6D22393-1F4D-4679-825D-E712F0ECAAE1}" dt="2022-09-28T06:09:39.308" v="2294"/>
          <ac:spMkLst>
            <pc:docMk/>
            <pc:sldMk cId="1881734420" sldId="818"/>
            <ac:spMk id="29" creationId="{6E29C988-C1AD-FB23-63B0-552FB0D85893}"/>
          </ac:spMkLst>
        </pc:spChg>
        <pc:spChg chg="mod">
          <ac:chgData name="N. Furkan Doğan" userId="6dda69a5aca78dc8" providerId="LiveId" clId="{F6D22393-1F4D-4679-825D-E712F0ECAAE1}" dt="2022-09-28T06:10:03.455" v="2304" actId="207"/>
          <ac:spMkLst>
            <pc:docMk/>
            <pc:sldMk cId="1881734420" sldId="818"/>
            <ac:spMk id="32" creationId="{00000000-0000-0000-0000-000000000000}"/>
          </ac:spMkLst>
        </pc:spChg>
        <pc:spChg chg="add del mod">
          <ac:chgData name="N. Furkan Doğan" userId="6dda69a5aca78dc8" providerId="LiveId" clId="{F6D22393-1F4D-4679-825D-E712F0ECAAE1}" dt="2022-09-28T06:09:41.600" v="2295"/>
          <ac:spMkLst>
            <pc:docMk/>
            <pc:sldMk cId="1881734420" sldId="818"/>
            <ac:spMk id="33" creationId="{1F75253A-ACAF-DA9A-1D74-D225AB5AE2FB}"/>
          </ac:spMkLst>
        </pc:spChg>
        <pc:spChg chg="mod">
          <ac:chgData name="N. Furkan Doğan" userId="6dda69a5aca78dc8" providerId="LiveId" clId="{F6D22393-1F4D-4679-825D-E712F0ECAAE1}" dt="2022-09-28T06:10:37.670" v="2313"/>
          <ac:spMkLst>
            <pc:docMk/>
            <pc:sldMk cId="1881734420" sldId="818"/>
            <ac:spMk id="37" creationId="{BB767A16-D3FD-2A34-D7C3-4B3221C34AB4}"/>
          </ac:spMkLst>
        </pc:spChg>
        <pc:spChg chg="mod">
          <ac:chgData name="N. Furkan Doğan" userId="6dda69a5aca78dc8" providerId="LiveId" clId="{F6D22393-1F4D-4679-825D-E712F0ECAAE1}" dt="2022-09-28T06:10:37.670" v="2313"/>
          <ac:spMkLst>
            <pc:docMk/>
            <pc:sldMk cId="1881734420" sldId="818"/>
            <ac:spMk id="40" creationId="{E64CA8E6-9E18-B690-AEBF-C7489FF38D0F}"/>
          </ac:spMkLst>
        </pc:spChg>
        <pc:spChg chg="add del mod">
          <ac:chgData name="N. Furkan Doğan" userId="6dda69a5aca78dc8" providerId="LiveId" clId="{F6D22393-1F4D-4679-825D-E712F0ECAAE1}" dt="2022-09-28T06:10:42.804" v="2314"/>
          <ac:spMkLst>
            <pc:docMk/>
            <pc:sldMk cId="1881734420" sldId="818"/>
            <ac:spMk id="41" creationId="{FFE16EEB-2729-C0A8-CE24-8C1C1F77D9CC}"/>
          </ac:spMkLst>
        </pc:spChg>
        <pc:spChg chg="mod">
          <ac:chgData name="N. Furkan Doğan" userId="6dda69a5aca78dc8" providerId="LiveId" clId="{F6D22393-1F4D-4679-825D-E712F0ECAAE1}" dt="2022-09-24T18:41:15.328" v="755"/>
          <ac:spMkLst>
            <pc:docMk/>
            <pc:sldMk cId="1881734420" sldId="818"/>
            <ac:spMk id="42" creationId="{00000000-0000-0000-0000-000000000000}"/>
          </ac:spMkLst>
        </pc:spChg>
        <pc:spChg chg="mod">
          <ac:chgData name="N. Furkan Doğan" userId="6dda69a5aca78dc8" providerId="LiveId" clId="{F6D22393-1F4D-4679-825D-E712F0ECAAE1}" dt="2023-10-04T06:34:38.077" v="2509" actId="255"/>
          <ac:spMkLst>
            <pc:docMk/>
            <pc:sldMk cId="1881734420" sldId="818"/>
            <ac:spMk id="44" creationId="{00000000-0000-0000-0000-000000000000}"/>
          </ac:spMkLst>
        </pc:spChg>
        <pc:spChg chg="mod">
          <ac:chgData name="N. Furkan Doğan" userId="6dda69a5aca78dc8" providerId="LiveId" clId="{F6D22393-1F4D-4679-825D-E712F0ECAAE1}" dt="2022-09-28T06:10:37.670" v="2313"/>
          <ac:spMkLst>
            <pc:docMk/>
            <pc:sldMk cId="1881734420" sldId="818"/>
            <ac:spMk id="48" creationId="{03A9BFC5-8784-1B3F-46BA-8903411D125E}"/>
          </ac:spMkLst>
        </pc:spChg>
        <pc:spChg chg="mod">
          <ac:chgData name="N. Furkan Doğan" userId="6dda69a5aca78dc8" providerId="LiveId" clId="{F6D22393-1F4D-4679-825D-E712F0ECAAE1}" dt="2022-09-28T06:10:37.670" v="2313"/>
          <ac:spMkLst>
            <pc:docMk/>
            <pc:sldMk cId="1881734420" sldId="818"/>
            <ac:spMk id="49" creationId="{27E77A31-A50D-6240-9FAF-10A78CA25BB1}"/>
          </ac:spMkLst>
        </pc:spChg>
        <pc:spChg chg="add del mod">
          <ac:chgData name="N. Furkan Doğan" userId="6dda69a5aca78dc8" providerId="LiveId" clId="{F6D22393-1F4D-4679-825D-E712F0ECAAE1}" dt="2022-09-28T06:10:42.804" v="2314"/>
          <ac:spMkLst>
            <pc:docMk/>
            <pc:sldMk cId="1881734420" sldId="818"/>
            <ac:spMk id="50" creationId="{3878C5A4-25A6-E4AC-A6BB-6B382F1EB117}"/>
          </ac:spMkLst>
        </pc:spChg>
        <pc:spChg chg="add del mod">
          <ac:chgData name="N. Furkan Doğan" userId="6dda69a5aca78dc8" providerId="LiveId" clId="{F6D22393-1F4D-4679-825D-E712F0ECAAE1}" dt="2022-09-28T06:11:08.804" v="2319" actId="21"/>
          <ac:spMkLst>
            <pc:docMk/>
            <pc:sldMk cId="1881734420" sldId="818"/>
            <ac:spMk id="54" creationId="{00000000-0000-0000-0000-000000000000}"/>
          </ac:spMkLst>
        </pc:spChg>
        <pc:spChg chg="mod">
          <ac:chgData name="N. Furkan Doğan" userId="6dda69a5aca78dc8" providerId="LiveId" clId="{F6D22393-1F4D-4679-825D-E712F0ECAAE1}" dt="2022-09-28T06:11:09.259" v="2320"/>
          <ac:spMkLst>
            <pc:docMk/>
            <pc:sldMk cId="1881734420" sldId="818"/>
            <ac:spMk id="55" creationId="{05F291A2-8FBB-9CB9-9B83-374FA33AE35B}"/>
          </ac:spMkLst>
        </pc:spChg>
        <pc:spChg chg="mod">
          <ac:chgData name="N. Furkan Doğan" userId="6dda69a5aca78dc8" providerId="LiveId" clId="{F6D22393-1F4D-4679-825D-E712F0ECAAE1}" dt="2022-09-28T06:11:09.259" v="2320"/>
          <ac:spMkLst>
            <pc:docMk/>
            <pc:sldMk cId="1881734420" sldId="818"/>
            <ac:spMk id="58" creationId="{53284211-6620-1D58-1C96-F9D12FB08033}"/>
          </ac:spMkLst>
        </pc:spChg>
        <pc:spChg chg="add del mod">
          <ac:chgData name="N. Furkan Doğan" userId="6dda69a5aca78dc8" providerId="LiveId" clId="{F6D22393-1F4D-4679-825D-E712F0ECAAE1}" dt="2022-09-28T06:11:12.354" v="2321"/>
          <ac:spMkLst>
            <pc:docMk/>
            <pc:sldMk cId="1881734420" sldId="818"/>
            <ac:spMk id="59" creationId="{7D12F25C-C33C-8A74-C3F7-3755BA94DF4D}"/>
          </ac:spMkLst>
        </pc:spChg>
        <pc:spChg chg="del mod">
          <ac:chgData name="N. Furkan Doğan" userId="6dda69a5aca78dc8" providerId="LiveId" clId="{F6D22393-1F4D-4679-825D-E712F0ECAAE1}" dt="2022-09-28T06:11:22.223" v="2324" actId="21"/>
          <ac:spMkLst>
            <pc:docMk/>
            <pc:sldMk cId="1881734420" sldId="818"/>
            <ac:spMk id="65" creationId="{00000000-0000-0000-0000-000000000000}"/>
          </ac:spMkLst>
        </pc:spChg>
        <pc:spChg chg="del mod">
          <ac:chgData name="N. Furkan Doğan" userId="6dda69a5aca78dc8" providerId="LiveId" clId="{F6D22393-1F4D-4679-825D-E712F0ECAAE1}" dt="2022-09-28T06:11:22.223" v="2324" actId="21"/>
          <ac:spMkLst>
            <pc:docMk/>
            <pc:sldMk cId="1881734420" sldId="818"/>
            <ac:spMk id="69" creationId="{00000000-0000-0000-0000-000000000000}"/>
          </ac:spMkLst>
        </pc:spChg>
        <pc:spChg chg="mod">
          <ac:chgData name="N. Furkan Doğan" userId="6dda69a5aca78dc8" providerId="LiveId" clId="{F6D22393-1F4D-4679-825D-E712F0ECAAE1}" dt="2022-09-28T06:10:31.199" v="2311" actId="207"/>
          <ac:spMkLst>
            <pc:docMk/>
            <pc:sldMk cId="1881734420" sldId="818"/>
            <ac:spMk id="72" creationId="{00000000-0000-0000-0000-000000000000}"/>
          </ac:spMkLst>
        </pc:spChg>
        <pc:spChg chg="mod">
          <ac:chgData name="N. Furkan Doğan" userId="6dda69a5aca78dc8" providerId="LiveId" clId="{F6D22393-1F4D-4679-825D-E712F0ECAAE1}" dt="2022-09-28T06:10:27.380" v="2310" actId="207"/>
          <ac:spMkLst>
            <pc:docMk/>
            <pc:sldMk cId="1881734420" sldId="818"/>
            <ac:spMk id="77" creationId="{00000000-0000-0000-0000-000000000000}"/>
          </ac:spMkLst>
        </pc:spChg>
        <pc:spChg chg="mod">
          <ac:chgData name="N. Furkan Doğan" userId="6dda69a5aca78dc8" providerId="LiveId" clId="{F6D22393-1F4D-4679-825D-E712F0ECAAE1}" dt="2022-09-28T06:11:09.259" v="2320"/>
          <ac:spMkLst>
            <pc:docMk/>
            <pc:sldMk cId="1881734420" sldId="818"/>
            <ac:spMk id="82" creationId="{874BB34A-ABD7-9F99-59D4-10F6C876AFA1}"/>
          </ac:spMkLst>
        </pc:spChg>
        <pc:spChg chg="mod">
          <ac:chgData name="N. Furkan Doğan" userId="6dda69a5aca78dc8" providerId="LiveId" clId="{F6D22393-1F4D-4679-825D-E712F0ECAAE1}" dt="2022-09-28T06:11:09.259" v="2320"/>
          <ac:spMkLst>
            <pc:docMk/>
            <pc:sldMk cId="1881734420" sldId="818"/>
            <ac:spMk id="83" creationId="{AC250CFD-166A-E63D-CC07-737B8A11E05B}"/>
          </ac:spMkLst>
        </pc:spChg>
        <pc:spChg chg="add del mod">
          <ac:chgData name="N. Furkan Doğan" userId="6dda69a5aca78dc8" providerId="LiveId" clId="{F6D22393-1F4D-4679-825D-E712F0ECAAE1}" dt="2022-09-28T06:11:12.354" v="2321"/>
          <ac:spMkLst>
            <pc:docMk/>
            <pc:sldMk cId="1881734420" sldId="818"/>
            <ac:spMk id="84" creationId="{3440B0E2-4801-ED71-5539-477A0661D6A8}"/>
          </ac:spMkLst>
        </pc:spChg>
        <pc:spChg chg="mod">
          <ac:chgData name="N. Furkan Doğan" userId="6dda69a5aca78dc8" providerId="LiveId" clId="{F6D22393-1F4D-4679-825D-E712F0ECAAE1}" dt="2022-09-28T06:11:22.788" v="2325"/>
          <ac:spMkLst>
            <pc:docMk/>
            <pc:sldMk cId="1881734420" sldId="818"/>
            <ac:spMk id="88" creationId="{B920075F-CE8B-CE52-A964-D514F7933EC7}"/>
          </ac:spMkLst>
        </pc:spChg>
        <pc:spChg chg="add del mod">
          <ac:chgData name="N. Furkan Doğan" userId="6dda69a5aca78dc8" providerId="LiveId" clId="{F6D22393-1F4D-4679-825D-E712F0ECAAE1}" dt="2022-09-28T06:11:24.526" v="2326"/>
          <ac:spMkLst>
            <pc:docMk/>
            <pc:sldMk cId="1881734420" sldId="818"/>
            <ac:spMk id="89" creationId="{1184649E-B94C-3344-B749-878B93C3CB49}"/>
          </ac:spMkLst>
        </pc:spChg>
        <pc:spChg chg="mod">
          <ac:chgData name="N. Furkan Doğan" userId="6dda69a5aca78dc8" providerId="LiveId" clId="{F6D22393-1F4D-4679-825D-E712F0ECAAE1}" dt="2022-09-28T06:11:22.788" v="2325"/>
          <ac:spMkLst>
            <pc:docMk/>
            <pc:sldMk cId="1881734420" sldId="818"/>
            <ac:spMk id="92" creationId="{5A0E8379-0C4F-8599-BF97-246528F7C7F2}"/>
          </ac:spMkLst>
        </pc:spChg>
        <pc:spChg chg="add del mod">
          <ac:chgData name="N. Furkan Doğan" userId="6dda69a5aca78dc8" providerId="LiveId" clId="{F6D22393-1F4D-4679-825D-E712F0ECAAE1}" dt="2022-09-28T06:11:24.526" v="2326"/>
          <ac:spMkLst>
            <pc:docMk/>
            <pc:sldMk cId="1881734420" sldId="818"/>
            <ac:spMk id="93" creationId="{D5E33FFA-49CB-861E-8982-8857F5FC066C}"/>
          </ac:spMkLst>
        </pc:spChg>
        <pc:spChg chg="mod">
          <ac:chgData name="N. Furkan Doğan" userId="6dda69a5aca78dc8" providerId="LiveId" clId="{F6D22393-1F4D-4679-825D-E712F0ECAAE1}" dt="2022-09-28T06:11:22.788" v="2325"/>
          <ac:spMkLst>
            <pc:docMk/>
            <pc:sldMk cId="1881734420" sldId="818"/>
            <ac:spMk id="98" creationId="{FA275C79-E692-CE7D-2790-665E611E0E04}"/>
          </ac:spMkLst>
        </pc:spChg>
        <pc:spChg chg="mod">
          <ac:chgData name="N. Furkan Doğan" userId="6dda69a5aca78dc8" providerId="LiveId" clId="{F6D22393-1F4D-4679-825D-E712F0ECAAE1}" dt="2022-09-28T06:11:22.788" v="2325"/>
          <ac:spMkLst>
            <pc:docMk/>
            <pc:sldMk cId="1881734420" sldId="818"/>
            <ac:spMk id="99" creationId="{95069E7D-075F-426A-9F38-03922DCE535E}"/>
          </ac:spMkLst>
        </pc:spChg>
        <pc:spChg chg="mod">
          <ac:chgData name="N. Furkan Doğan" userId="6dda69a5aca78dc8" providerId="LiveId" clId="{F6D22393-1F4D-4679-825D-E712F0ECAAE1}" dt="2022-09-28T06:11:22.788" v="2325"/>
          <ac:spMkLst>
            <pc:docMk/>
            <pc:sldMk cId="1881734420" sldId="818"/>
            <ac:spMk id="101" creationId="{D282DF02-EFBE-185E-0D88-7DD288AD0F34}"/>
          </ac:spMkLst>
        </pc:spChg>
        <pc:spChg chg="mod">
          <ac:chgData name="N. Furkan Doğan" userId="6dda69a5aca78dc8" providerId="LiveId" clId="{F6D22393-1F4D-4679-825D-E712F0ECAAE1}" dt="2022-09-28T06:11:22.788" v="2325"/>
          <ac:spMkLst>
            <pc:docMk/>
            <pc:sldMk cId="1881734420" sldId="818"/>
            <ac:spMk id="103" creationId="{8A29914B-D92C-02C0-1C9C-565123CE5966}"/>
          </ac:spMkLst>
        </pc:spChg>
        <pc:grpChg chg="add del mod">
          <ac:chgData name="N. Furkan Doğan" userId="6dda69a5aca78dc8" providerId="LiveId" clId="{F6D22393-1F4D-4679-825D-E712F0ECAAE1}" dt="2022-09-28T06:09:41.600" v="2295"/>
          <ac:grpSpMkLst>
            <pc:docMk/>
            <pc:sldMk cId="1881734420" sldId="818"/>
            <ac:grpSpMk id="3" creationId="{2D995E7B-258D-7271-25FA-D0E601F8188E}"/>
          </ac:grpSpMkLst>
        </pc:grpChg>
        <pc:grpChg chg="add del mod">
          <ac:chgData name="N. Furkan Doğan" userId="6dda69a5aca78dc8" providerId="LiveId" clId="{F6D22393-1F4D-4679-825D-E712F0ECAAE1}" dt="2022-09-28T06:09:41.600" v="2295"/>
          <ac:grpSpMkLst>
            <pc:docMk/>
            <pc:sldMk cId="1881734420" sldId="818"/>
            <ac:grpSpMk id="9" creationId="{17537C1E-3E2C-ECFC-B2AF-2B5AAB31D57E}"/>
          </ac:grpSpMkLst>
        </pc:grpChg>
        <pc:grpChg chg="add del mod">
          <ac:chgData name="N. Furkan Doğan" userId="6dda69a5aca78dc8" providerId="LiveId" clId="{F6D22393-1F4D-4679-825D-E712F0ECAAE1}" dt="2022-09-28T06:09:41.600" v="2295"/>
          <ac:grpSpMkLst>
            <pc:docMk/>
            <pc:sldMk cId="1881734420" sldId="818"/>
            <ac:grpSpMk id="13" creationId="{725374FE-CB63-2295-E7B6-7480C2341B4E}"/>
          </ac:grpSpMkLst>
        </pc:grpChg>
        <pc:grpChg chg="add del">
          <ac:chgData name="N. Furkan Doğan" userId="6dda69a5aca78dc8" providerId="LiveId" clId="{F6D22393-1F4D-4679-825D-E712F0ECAAE1}" dt="2022-09-28T06:11:08.804" v="2319" actId="21"/>
          <ac:grpSpMkLst>
            <pc:docMk/>
            <pc:sldMk cId="1881734420" sldId="818"/>
            <ac:grpSpMk id="17" creationId="{00000000-0000-0000-0000-000000000000}"/>
          </ac:grpSpMkLst>
        </pc:grpChg>
        <pc:grpChg chg="add del">
          <ac:chgData name="N. Furkan Doğan" userId="6dda69a5aca78dc8" providerId="LiveId" clId="{F6D22393-1F4D-4679-825D-E712F0ECAAE1}" dt="2022-09-28T06:11:08.804" v="2319" actId="21"/>
          <ac:grpSpMkLst>
            <pc:docMk/>
            <pc:sldMk cId="1881734420" sldId="818"/>
            <ac:grpSpMk id="21" creationId="{00000000-0000-0000-0000-000000000000}"/>
          </ac:grpSpMkLst>
        </pc:grpChg>
        <pc:grpChg chg="add del">
          <ac:chgData name="N. Furkan Doğan" userId="6dda69a5aca78dc8" providerId="LiveId" clId="{F6D22393-1F4D-4679-825D-E712F0ECAAE1}" dt="2022-09-28T06:11:08.804" v="2319" actId="21"/>
          <ac:grpSpMkLst>
            <pc:docMk/>
            <pc:sldMk cId="1881734420" sldId="818"/>
            <ac:grpSpMk id="25" creationId="{00000000-0000-0000-0000-000000000000}"/>
          </ac:grpSpMkLst>
        </pc:grpChg>
        <pc:grpChg chg="add del mod">
          <ac:chgData name="N. Furkan Doğan" userId="6dda69a5aca78dc8" providerId="LiveId" clId="{F6D22393-1F4D-4679-825D-E712F0ECAAE1}" dt="2022-09-28T06:10:42.804" v="2314"/>
          <ac:grpSpMkLst>
            <pc:docMk/>
            <pc:sldMk cId="1881734420" sldId="818"/>
            <ac:grpSpMk id="35" creationId="{E4262CC6-3CCB-7AFB-3EE6-8963EC75BE72}"/>
          </ac:grpSpMkLst>
        </pc:grpChg>
        <pc:grpChg chg="add del mod">
          <ac:chgData name="N. Furkan Doğan" userId="6dda69a5aca78dc8" providerId="LiveId" clId="{F6D22393-1F4D-4679-825D-E712F0ECAAE1}" dt="2022-09-28T06:10:42.804" v="2314"/>
          <ac:grpSpMkLst>
            <pc:docMk/>
            <pc:sldMk cId="1881734420" sldId="818"/>
            <ac:grpSpMk id="38" creationId="{629A64D6-C07C-5DCC-D5EB-604740917B27}"/>
          </ac:grpSpMkLst>
        </pc:grpChg>
        <pc:grpChg chg="add del mod">
          <ac:chgData name="N. Furkan Doğan" userId="6dda69a5aca78dc8" providerId="LiveId" clId="{F6D22393-1F4D-4679-825D-E712F0ECAAE1}" dt="2022-09-28T06:10:42.804" v="2314"/>
          <ac:grpSpMkLst>
            <pc:docMk/>
            <pc:sldMk cId="1881734420" sldId="818"/>
            <ac:grpSpMk id="43" creationId="{CAB00B23-25B2-3EE6-9657-14726167C2D8}"/>
          </ac:grpSpMkLst>
        </pc:grpChg>
        <pc:grpChg chg="add del mod">
          <ac:chgData name="N. Furkan Doğan" userId="6dda69a5aca78dc8" providerId="LiveId" clId="{F6D22393-1F4D-4679-825D-E712F0ECAAE1}" dt="2022-09-28T06:11:12.354" v="2321"/>
          <ac:grpSpMkLst>
            <pc:docMk/>
            <pc:sldMk cId="1881734420" sldId="818"/>
            <ac:grpSpMk id="52" creationId="{1B87EF5B-959B-A09F-A1B8-5CA07BF20ECB}"/>
          </ac:grpSpMkLst>
        </pc:grpChg>
        <pc:grpChg chg="add del mod">
          <ac:chgData name="N. Furkan Doğan" userId="6dda69a5aca78dc8" providerId="LiveId" clId="{F6D22393-1F4D-4679-825D-E712F0ECAAE1}" dt="2022-09-28T06:11:12.354" v="2321"/>
          <ac:grpSpMkLst>
            <pc:docMk/>
            <pc:sldMk cId="1881734420" sldId="818"/>
            <ac:grpSpMk id="56" creationId="{03E8AFF2-DCAD-A7FB-8F20-902BB0C9508E}"/>
          </ac:grpSpMkLst>
        </pc:grpChg>
        <pc:grpChg chg="add del mod">
          <ac:chgData name="N. Furkan Doğan" userId="6dda69a5aca78dc8" providerId="LiveId" clId="{F6D22393-1F4D-4679-825D-E712F0ECAAE1}" dt="2022-09-28T06:11:12.354" v="2321"/>
          <ac:grpSpMkLst>
            <pc:docMk/>
            <pc:sldMk cId="1881734420" sldId="818"/>
            <ac:grpSpMk id="60" creationId="{7DE66AEB-8F9E-3CD4-E0FF-6738C0CF2F74}"/>
          </ac:grpSpMkLst>
        </pc:grpChg>
        <pc:grpChg chg="del mod">
          <ac:chgData name="N. Furkan Doğan" userId="6dda69a5aca78dc8" providerId="LiveId" clId="{F6D22393-1F4D-4679-825D-E712F0ECAAE1}" dt="2022-09-28T06:11:22.223" v="2324" actId="21"/>
          <ac:grpSpMkLst>
            <pc:docMk/>
            <pc:sldMk cId="1881734420" sldId="818"/>
            <ac:grpSpMk id="62" creationId="{00000000-0000-0000-0000-000000000000}"/>
          </ac:grpSpMkLst>
        </pc:grpChg>
        <pc:grpChg chg="del">
          <ac:chgData name="N. Furkan Doğan" userId="6dda69a5aca78dc8" providerId="LiveId" clId="{F6D22393-1F4D-4679-825D-E712F0ECAAE1}" dt="2022-09-28T06:11:22.223" v="2324" actId="21"/>
          <ac:grpSpMkLst>
            <pc:docMk/>
            <pc:sldMk cId="1881734420" sldId="818"/>
            <ac:grpSpMk id="66" creationId="{00000000-0000-0000-0000-000000000000}"/>
          </ac:grpSpMkLst>
        </pc:grpChg>
        <pc:grpChg chg="del">
          <ac:chgData name="N. Furkan Doğan" userId="6dda69a5aca78dc8" providerId="LiveId" clId="{F6D22393-1F4D-4679-825D-E712F0ECAAE1}" dt="2022-09-28T06:11:22.223" v="2324" actId="21"/>
          <ac:grpSpMkLst>
            <pc:docMk/>
            <pc:sldMk cId="1881734420" sldId="818"/>
            <ac:grpSpMk id="81" creationId="{00000000-0000-0000-0000-000000000000}"/>
          </ac:grpSpMkLst>
        </pc:grpChg>
        <pc:grpChg chg="add del mod">
          <ac:chgData name="N. Furkan Doğan" userId="6dda69a5aca78dc8" providerId="LiveId" clId="{F6D22393-1F4D-4679-825D-E712F0ECAAE1}" dt="2022-09-28T06:11:24.526" v="2326"/>
          <ac:grpSpMkLst>
            <pc:docMk/>
            <pc:sldMk cId="1881734420" sldId="818"/>
            <ac:grpSpMk id="86" creationId="{FE45FC8E-1984-06AD-52C6-DA85B5D89E06}"/>
          </ac:grpSpMkLst>
        </pc:grpChg>
        <pc:grpChg chg="add del mod">
          <ac:chgData name="N. Furkan Doğan" userId="6dda69a5aca78dc8" providerId="LiveId" clId="{F6D22393-1F4D-4679-825D-E712F0ECAAE1}" dt="2022-09-28T06:11:24.526" v="2326"/>
          <ac:grpSpMkLst>
            <pc:docMk/>
            <pc:sldMk cId="1881734420" sldId="818"/>
            <ac:grpSpMk id="90" creationId="{F102468F-0A2F-CAA0-4195-71F55B598F72}"/>
          </ac:grpSpMkLst>
        </pc:grpChg>
        <pc:grpChg chg="add del mod">
          <ac:chgData name="N. Furkan Doğan" userId="6dda69a5aca78dc8" providerId="LiveId" clId="{F6D22393-1F4D-4679-825D-E712F0ECAAE1}" dt="2022-09-28T06:11:24.526" v="2326"/>
          <ac:grpSpMkLst>
            <pc:docMk/>
            <pc:sldMk cId="1881734420" sldId="818"/>
            <ac:grpSpMk id="94" creationId="{87087068-CB7A-D8FC-BBE3-0931DF5225B7}"/>
          </ac:grpSpMkLst>
        </pc:grpChg>
        <pc:grpChg chg="mod">
          <ac:chgData name="N. Furkan Doğan" userId="6dda69a5aca78dc8" providerId="LiveId" clId="{F6D22393-1F4D-4679-825D-E712F0ECAAE1}" dt="2022-09-28T06:11:22.788" v="2325"/>
          <ac:grpSpMkLst>
            <pc:docMk/>
            <pc:sldMk cId="1881734420" sldId="818"/>
            <ac:grpSpMk id="95" creationId="{EB807B79-475C-3AF9-1EEB-4C9707014EE7}"/>
          </ac:grpSpMkLst>
        </pc:grpChg>
        <pc:grpChg chg="mod">
          <ac:chgData name="N. Furkan Doğan" userId="6dda69a5aca78dc8" providerId="LiveId" clId="{F6D22393-1F4D-4679-825D-E712F0ECAAE1}" dt="2022-09-28T06:11:22.788" v="2325"/>
          <ac:grpSpMkLst>
            <pc:docMk/>
            <pc:sldMk cId="1881734420" sldId="818"/>
            <ac:grpSpMk id="96" creationId="{DF712A7E-FA4B-CE81-E502-E965744FB1AF}"/>
          </ac:grpSpMkLst>
        </pc:grpChg>
        <pc:picChg chg="add del mod">
          <ac:chgData name="N. Furkan Doğan" userId="6dda69a5aca78dc8" providerId="LiveId" clId="{F6D22393-1F4D-4679-825D-E712F0ECAAE1}" dt="2022-09-28T06:09:51.362" v="2301"/>
          <ac:picMkLst>
            <pc:docMk/>
            <pc:sldMk cId="1881734420" sldId="818"/>
            <ac:picMk id="34" creationId="{071DC0CC-A73F-85D4-B60D-3A694AEE19D9}"/>
          </ac:picMkLst>
        </pc:picChg>
        <pc:picChg chg="add del">
          <ac:chgData name="N. Furkan Doğan" userId="6dda69a5aca78dc8" providerId="LiveId" clId="{F6D22393-1F4D-4679-825D-E712F0ECAAE1}" dt="2022-09-28T06:10:44.201" v="2316"/>
          <ac:picMkLst>
            <pc:docMk/>
            <pc:sldMk cId="1881734420" sldId="818"/>
            <ac:picMk id="51" creationId="{EE2E06B1-E7B7-19F1-46D3-87DC7C10B98F}"/>
          </ac:picMkLst>
        </pc:picChg>
        <pc:picChg chg="add mod">
          <ac:chgData name="N. Furkan Doğan" userId="6dda69a5aca78dc8" providerId="LiveId" clId="{F6D22393-1F4D-4679-825D-E712F0ECAAE1}" dt="2023-10-04T06:34:43.209" v="2510" actId="207"/>
          <ac:picMkLst>
            <pc:docMk/>
            <pc:sldMk cId="1881734420" sldId="818"/>
            <ac:picMk id="85" creationId="{A4209185-D07E-03AC-3B48-2D4E11F59401}"/>
          </ac:picMkLst>
        </pc:picChg>
        <pc:picChg chg="add mod">
          <ac:chgData name="N. Furkan Doğan" userId="6dda69a5aca78dc8" providerId="LiveId" clId="{F6D22393-1F4D-4679-825D-E712F0ECAAE1}" dt="2023-10-04T06:34:43.209" v="2510" actId="207"/>
          <ac:picMkLst>
            <pc:docMk/>
            <pc:sldMk cId="1881734420" sldId="818"/>
            <ac:picMk id="104" creationId="{F26775E0-8839-1679-E5F4-0ADE4F5CD760}"/>
          </ac:picMkLst>
        </pc:picChg>
        <pc:cxnChg chg="mod">
          <ac:chgData name="N. Furkan Doğan" userId="6dda69a5aca78dc8" providerId="LiveId" clId="{F6D22393-1F4D-4679-825D-E712F0ECAAE1}" dt="2022-09-28T06:09:39.308" v="2294"/>
          <ac:cxnSpMkLst>
            <pc:docMk/>
            <pc:sldMk cId="1881734420" sldId="818"/>
            <ac:cxnSpMk id="6" creationId="{0C61EA21-10FD-8DD1-4911-61FDD68D700A}"/>
          </ac:cxnSpMkLst>
        </pc:cxnChg>
        <pc:cxnChg chg="mod">
          <ac:chgData name="N. Furkan Doğan" userId="6dda69a5aca78dc8" providerId="LiveId" clId="{F6D22393-1F4D-4679-825D-E712F0ECAAE1}" dt="2022-09-28T06:09:39.308" v="2294"/>
          <ac:cxnSpMkLst>
            <pc:docMk/>
            <pc:sldMk cId="1881734420" sldId="818"/>
            <ac:cxnSpMk id="10" creationId="{9F700121-9543-977C-09D0-D4CABE2C3E88}"/>
          </ac:cxnSpMkLst>
        </pc:cxnChg>
        <pc:cxnChg chg="mod">
          <ac:chgData name="N. Furkan Doğan" userId="6dda69a5aca78dc8" providerId="LiveId" clId="{F6D22393-1F4D-4679-825D-E712F0ECAAE1}" dt="2022-09-28T06:09:39.308" v="2294"/>
          <ac:cxnSpMkLst>
            <pc:docMk/>
            <pc:sldMk cId="1881734420" sldId="818"/>
            <ac:cxnSpMk id="14" creationId="{3C1BC863-F833-E5E6-1CD7-1B4DC6120671}"/>
          </ac:cxnSpMkLst>
        </pc:cxnChg>
        <pc:cxnChg chg="mod">
          <ac:chgData name="N. Furkan Doğan" userId="6dda69a5aca78dc8" providerId="LiveId" clId="{F6D22393-1F4D-4679-825D-E712F0ECAAE1}" dt="2022-09-28T06:09:39.308" v="2294"/>
          <ac:cxnSpMkLst>
            <pc:docMk/>
            <pc:sldMk cId="1881734420" sldId="818"/>
            <ac:cxnSpMk id="15" creationId="{27CBCBBE-F8EC-9CF3-910A-83F07DE25159}"/>
          </ac:cxnSpMkLst>
        </pc:cxnChg>
        <pc:cxnChg chg="mod">
          <ac:chgData name="N. Furkan Doğan" userId="6dda69a5aca78dc8" providerId="LiveId" clId="{F6D22393-1F4D-4679-825D-E712F0ECAAE1}" dt="2022-09-28T06:09:39.308" v="2294"/>
          <ac:cxnSpMkLst>
            <pc:docMk/>
            <pc:sldMk cId="1881734420" sldId="818"/>
            <ac:cxnSpMk id="16" creationId="{34BB64E4-D269-4780-998F-5DEC2F4CC549}"/>
          </ac:cxnSpMkLst>
        </pc:cxnChg>
        <pc:cxnChg chg="mod">
          <ac:chgData name="N. Furkan Doğan" userId="6dda69a5aca78dc8" providerId="LiveId" clId="{F6D22393-1F4D-4679-825D-E712F0ECAAE1}" dt="2022-09-28T06:10:37.670" v="2313"/>
          <ac:cxnSpMkLst>
            <pc:docMk/>
            <pc:sldMk cId="1881734420" sldId="818"/>
            <ac:cxnSpMk id="36" creationId="{697ABE91-57D2-DE05-DDE7-0B8749E2A69B}"/>
          </ac:cxnSpMkLst>
        </pc:cxnChg>
        <pc:cxnChg chg="mod">
          <ac:chgData name="N. Furkan Doğan" userId="6dda69a5aca78dc8" providerId="LiveId" clId="{F6D22393-1F4D-4679-825D-E712F0ECAAE1}" dt="2022-09-28T06:10:37.670" v="2313"/>
          <ac:cxnSpMkLst>
            <pc:docMk/>
            <pc:sldMk cId="1881734420" sldId="818"/>
            <ac:cxnSpMk id="39" creationId="{A1887CAF-7AED-62C8-5692-A8C454C91941}"/>
          </ac:cxnSpMkLst>
        </pc:cxnChg>
        <pc:cxnChg chg="mod">
          <ac:chgData name="N. Furkan Doğan" userId="6dda69a5aca78dc8" providerId="LiveId" clId="{F6D22393-1F4D-4679-825D-E712F0ECAAE1}" dt="2022-09-28T06:10:37.670" v="2313"/>
          <ac:cxnSpMkLst>
            <pc:docMk/>
            <pc:sldMk cId="1881734420" sldId="818"/>
            <ac:cxnSpMk id="45" creationId="{526AC8A8-38FF-696D-3F61-3E63CABD3323}"/>
          </ac:cxnSpMkLst>
        </pc:cxnChg>
        <pc:cxnChg chg="mod">
          <ac:chgData name="N. Furkan Doğan" userId="6dda69a5aca78dc8" providerId="LiveId" clId="{F6D22393-1F4D-4679-825D-E712F0ECAAE1}" dt="2022-09-28T06:10:37.670" v="2313"/>
          <ac:cxnSpMkLst>
            <pc:docMk/>
            <pc:sldMk cId="1881734420" sldId="818"/>
            <ac:cxnSpMk id="46" creationId="{A7A953E2-1C5D-0D24-0515-05AE1E6E8074}"/>
          </ac:cxnSpMkLst>
        </pc:cxnChg>
        <pc:cxnChg chg="mod">
          <ac:chgData name="N. Furkan Doğan" userId="6dda69a5aca78dc8" providerId="LiveId" clId="{F6D22393-1F4D-4679-825D-E712F0ECAAE1}" dt="2022-09-28T06:10:37.670" v="2313"/>
          <ac:cxnSpMkLst>
            <pc:docMk/>
            <pc:sldMk cId="1881734420" sldId="818"/>
            <ac:cxnSpMk id="47" creationId="{3E122325-EE6D-E679-C8A1-2138CBB07690}"/>
          </ac:cxnSpMkLst>
        </pc:cxnChg>
        <pc:cxnChg chg="mod">
          <ac:chgData name="N. Furkan Doğan" userId="6dda69a5aca78dc8" providerId="LiveId" clId="{F6D22393-1F4D-4679-825D-E712F0ECAAE1}" dt="2022-09-28T06:11:09.259" v="2320"/>
          <ac:cxnSpMkLst>
            <pc:docMk/>
            <pc:sldMk cId="1881734420" sldId="818"/>
            <ac:cxnSpMk id="53" creationId="{A9566C94-CE50-85CB-6C4C-0FAAC66C1B91}"/>
          </ac:cxnSpMkLst>
        </pc:cxnChg>
        <pc:cxnChg chg="mod">
          <ac:chgData name="N. Furkan Doğan" userId="6dda69a5aca78dc8" providerId="LiveId" clId="{F6D22393-1F4D-4679-825D-E712F0ECAAE1}" dt="2022-09-28T06:11:09.259" v="2320"/>
          <ac:cxnSpMkLst>
            <pc:docMk/>
            <pc:sldMk cId="1881734420" sldId="818"/>
            <ac:cxnSpMk id="57" creationId="{75BEC77F-48E8-8EE6-DDA8-30C7DB9C17EE}"/>
          </ac:cxnSpMkLst>
        </pc:cxnChg>
        <pc:cxnChg chg="mod">
          <ac:chgData name="N. Furkan Doğan" userId="6dda69a5aca78dc8" providerId="LiveId" clId="{F6D22393-1F4D-4679-825D-E712F0ECAAE1}" dt="2022-09-28T06:11:09.259" v="2320"/>
          <ac:cxnSpMkLst>
            <pc:docMk/>
            <pc:sldMk cId="1881734420" sldId="818"/>
            <ac:cxnSpMk id="61" creationId="{C38BD148-ED72-651F-8DE4-578ED8736795}"/>
          </ac:cxnSpMkLst>
        </pc:cxnChg>
        <pc:cxnChg chg="mod">
          <ac:chgData name="N. Furkan Doğan" userId="6dda69a5aca78dc8" providerId="LiveId" clId="{F6D22393-1F4D-4679-825D-E712F0ECAAE1}" dt="2022-09-28T06:11:09.259" v="2320"/>
          <ac:cxnSpMkLst>
            <pc:docMk/>
            <pc:sldMk cId="1881734420" sldId="818"/>
            <ac:cxnSpMk id="78" creationId="{C8AF17FD-97C4-2688-989D-10DB7AA9A0A9}"/>
          </ac:cxnSpMkLst>
        </pc:cxnChg>
        <pc:cxnChg chg="mod">
          <ac:chgData name="N. Furkan Doğan" userId="6dda69a5aca78dc8" providerId="LiveId" clId="{F6D22393-1F4D-4679-825D-E712F0ECAAE1}" dt="2022-09-28T06:11:09.259" v="2320"/>
          <ac:cxnSpMkLst>
            <pc:docMk/>
            <pc:sldMk cId="1881734420" sldId="818"/>
            <ac:cxnSpMk id="80" creationId="{C588D6DF-8CD0-56BF-58F9-3FFBFA3B37D3}"/>
          </ac:cxnSpMkLst>
        </pc:cxnChg>
        <pc:cxnChg chg="mod">
          <ac:chgData name="N. Furkan Doğan" userId="6dda69a5aca78dc8" providerId="LiveId" clId="{F6D22393-1F4D-4679-825D-E712F0ECAAE1}" dt="2022-09-28T06:11:22.788" v="2325"/>
          <ac:cxnSpMkLst>
            <pc:docMk/>
            <pc:sldMk cId="1881734420" sldId="818"/>
            <ac:cxnSpMk id="87" creationId="{47737B93-1047-2F52-4490-04B1EEEDD284}"/>
          </ac:cxnSpMkLst>
        </pc:cxnChg>
        <pc:cxnChg chg="mod">
          <ac:chgData name="N. Furkan Doğan" userId="6dda69a5aca78dc8" providerId="LiveId" clId="{F6D22393-1F4D-4679-825D-E712F0ECAAE1}" dt="2022-09-28T06:11:22.788" v="2325"/>
          <ac:cxnSpMkLst>
            <pc:docMk/>
            <pc:sldMk cId="1881734420" sldId="818"/>
            <ac:cxnSpMk id="91" creationId="{534BA639-E46E-6C07-C4AA-388E80803057}"/>
          </ac:cxnSpMkLst>
        </pc:cxnChg>
        <pc:cxnChg chg="mod">
          <ac:chgData name="N. Furkan Doğan" userId="6dda69a5aca78dc8" providerId="LiveId" clId="{F6D22393-1F4D-4679-825D-E712F0ECAAE1}" dt="2022-09-28T06:11:22.788" v="2325"/>
          <ac:cxnSpMkLst>
            <pc:docMk/>
            <pc:sldMk cId="1881734420" sldId="818"/>
            <ac:cxnSpMk id="97" creationId="{B9C5F04A-9A9B-B2FF-4B27-C3E99F329641}"/>
          </ac:cxnSpMkLst>
        </pc:cxnChg>
        <pc:cxnChg chg="mod">
          <ac:chgData name="N. Furkan Doğan" userId="6dda69a5aca78dc8" providerId="LiveId" clId="{F6D22393-1F4D-4679-825D-E712F0ECAAE1}" dt="2022-09-28T06:11:22.788" v="2325"/>
          <ac:cxnSpMkLst>
            <pc:docMk/>
            <pc:sldMk cId="1881734420" sldId="818"/>
            <ac:cxnSpMk id="100" creationId="{85109463-B143-2AC5-7E63-034E27BB40F2}"/>
          </ac:cxnSpMkLst>
        </pc:cxnChg>
        <pc:cxnChg chg="mod">
          <ac:chgData name="N. Furkan Doğan" userId="6dda69a5aca78dc8" providerId="LiveId" clId="{F6D22393-1F4D-4679-825D-E712F0ECAAE1}" dt="2022-09-28T06:11:22.788" v="2325"/>
          <ac:cxnSpMkLst>
            <pc:docMk/>
            <pc:sldMk cId="1881734420" sldId="818"/>
            <ac:cxnSpMk id="102" creationId="{9DE1D939-16F2-A430-07FD-96D461B7AFD3}"/>
          </ac:cxnSpMkLst>
        </pc:cxnChg>
      </pc:sldChg>
      <pc:sldChg chg="modSp add del">
        <pc:chgData name="N. Furkan Doğan" userId="6dda69a5aca78dc8" providerId="LiveId" clId="{F6D22393-1F4D-4679-825D-E712F0ECAAE1}" dt="2022-09-24T20:21:36.804" v="1585" actId="47"/>
        <pc:sldMkLst>
          <pc:docMk/>
          <pc:sldMk cId="11039993" sldId="819"/>
        </pc:sldMkLst>
        <pc:spChg chg="mod">
          <ac:chgData name="N. Furkan Doğan" userId="6dda69a5aca78dc8" providerId="LiveId" clId="{F6D22393-1F4D-4679-825D-E712F0ECAAE1}" dt="2022-09-24T17:56:11.435" v="24"/>
          <ac:spMkLst>
            <pc:docMk/>
            <pc:sldMk cId="11039993" sldId="819"/>
            <ac:spMk id="3" creationId="{00000000-0000-0000-0000-000000000000}"/>
          </ac:spMkLst>
        </pc:spChg>
        <pc:spChg chg="mod">
          <ac:chgData name="N. Furkan Doğan" userId="6dda69a5aca78dc8" providerId="LiveId" clId="{F6D22393-1F4D-4679-825D-E712F0ECAAE1}" dt="2022-09-24T17:56:31.690" v="25"/>
          <ac:spMkLst>
            <pc:docMk/>
            <pc:sldMk cId="11039993" sldId="819"/>
            <ac:spMk id="6" creationId="{00000000-0000-0000-0000-000000000000}"/>
          </ac:spMkLst>
        </pc:spChg>
        <pc:spChg chg="mod">
          <ac:chgData name="N. Furkan Doğan" userId="6dda69a5aca78dc8" providerId="LiveId" clId="{F6D22393-1F4D-4679-825D-E712F0ECAAE1}" dt="2022-09-24T18:41:15.328" v="755"/>
          <ac:spMkLst>
            <pc:docMk/>
            <pc:sldMk cId="11039993" sldId="819"/>
            <ac:spMk id="7" creationId="{00000000-0000-0000-0000-000000000000}"/>
          </ac:spMkLst>
        </pc:spChg>
        <pc:spChg chg="mod">
          <ac:chgData name="N. Furkan Doğan" userId="6dda69a5aca78dc8" providerId="LiveId" clId="{F6D22393-1F4D-4679-825D-E712F0ECAAE1}" dt="2022-09-24T18:41:15.328" v="755"/>
          <ac:spMkLst>
            <pc:docMk/>
            <pc:sldMk cId="11039993" sldId="819"/>
            <ac:spMk id="12" creationId="{00000000-0000-0000-0000-000000000000}"/>
          </ac:spMkLst>
        </pc:spChg>
        <pc:spChg chg="mod">
          <ac:chgData name="N. Furkan Doğan" userId="6dda69a5aca78dc8" providerId="LiveId" clId="{F6D22393-1F4D-4679-825D-E712F0ECAAE1}" dt="2022-09-24T18:41:15.328" v="755"/>
          <ac:spMkLst>
            <pc:docMk/>
            <pc:sldMk cId="11039993" sldId="819"/>
            <ac:spMk id="13" creationId="{00000000-0000-0000-0000-000000000000}"/>
          </ac:spMkLst>
        </pc:spChg>
        <pc:spChg chg="mod">
          <ac:chgData name="N. Furkan Doğan" userId="6dda69a5aca78dc8" providerId="LiveId" clId="{F6D22393-1F4D-4679-825D-E712F0ECAAE1}" dt="2022-09-24T18:41:15.328" v="755"/>
          <ac:spMkLst>
            <pc:docMk/>
            <pc:sldMk cId="11039993" sldId="819"/>
            <ac:spMk id="14" creationId="{00000000-0000-0000-0000-000000000000}"/>
          </ac:spMkLst>
        </pc:spChg>
        <pc:spChg chg="mod">
          <ac:chgData name="N. Furkan Doğan" userId="6dda69a5aca78dc8" providerId="LiveId" clId="{F6D22393-1F4D-4679-825D-E712F0ECAAE1}" dt="2022-09-24T18:41:15.328" v="755"/>
          <ac:spMkLst>
            <pc:docMk/>
            <pc:sldMk cId="11039993" sldId="819"/>
            <ac:spMk id="15" creationId="{00000000-0000-0000-0000-000000000000}"/>
          </ac:spMkLst>
        </pc:spChg>
        <pc:spChg chg="mod">
          <ac:chgData name="N. Furkan Doğan" userId="6dda69a5aca78dc8" providerId="LiveId" clId="{F6D22393-1F4D-4679-825D-E712F0ECAAE1}" dt="2022-09-24T18:41:15.328" v="755"/>
          <ac:spMkLst>
            <pc:docMk/>
            <pc:sldMk cId="11039993" sldId="819"/>
            <ac:spMk id="24" creationId="{00000000-0000-0000-0000-000000000000}"/>
          </ac:spMkLst>
        </pc:spChg>
      </pc:sldChg>
      <pc:sldChg chg="modSp add del">
        <pc:chgData name="N. Furkan Doğan" userId="6dda69a5aca78dc8" providerId="LiveId" clId="{F6D22393-1F4D-4679-825D-E712F0ECAAE1}" dt="2022-09-24T20:21:36.804" v="1585" actId="47"/>
        <pc:sldMkLst>
          <pc:docMk/>
          <pc:sldMk cId="1252901044" sldId="820"/>
        </pc:sldMkLst>
        <pc:spChg chg="mod">
          <ac:chgData name="N. Furkan Doğan" userId="6dda69a5aca78dc8" providerId="LiveId" clId="{F6D22393-1F4D-4679-825D-E712F0ECAAE1}" dt="2022-09-24T17:56:11.435" v="24"/>
          <ac:spMkLst>
            <pc:docMk/>
            <pc:sldMk cId="1252901044" sldId="820"/>
            <ac:spMk id="2" creationId="{00000000-0000-0000-0000-000000000000}"/>
          </ac:spMkLst>
        </pc:spChg>
        <pc:spChg chg="mod">
          <ac:chgData name="N. Furkan Doğan" userId="6dda69a5aca78dc8" providerId="LiveId" clId="{F6D22393-1F4D-4679-825D-E712F0ECAAE1}" dt="2022-09-24T17:56:31.690" v="25"/>
          <ac:spMkLst>
            <pc:docMk/>
            <pc:sldMk cId="1252901044" sldId="820"/>
            <ac:spMk id="7" creationId="{00000000-0000-0000-0000-000000000000}"/>
          </ac:spMkLst>
        </pc:spChg>
        <pc:spChg chg="mod">
          <ac:chgData name="N. Furkan Doğan" userId="6dda69a5aca78dc8" providerId="LiveId" clId="{F6D22393-1F4D-4679-825D-E712F0ECAAE1}" dt="2022-09-24T18:41:15.328" v="755"/>
          <ac:spMkLst>
            <pc:docMk/>
            <pc:sldMk cId="1252901044" sldId="820"/>
            <ac:spMk id="13" creationId="{00000000-0000-0000-0000-000000000000}"/>
          </ac:spMkLst>
        </pc:spChg>
        <pc:spChg chg="mod">
          <ac:chgData name="N. Furkan Doğan" userId="6dda69a5aca78dc8" providerId="LiveId" clId="{F6D22393-1F4D-4679-825D-E712F0ECAAE1}" dt="2022-09-24T18:41:15.328" v="755"/>
          <ac:spMkLst>
            <pc:docMk/>
            <pc:sldMk cId="1252901044" sldId="820"/>
            <ac:spMk id="14" creationId="{00000000-0000-0000-0000-000000000000}"/>
          </ac:spMkLst>
        </pc:spChg>
      </pc:sldChg>
      <pc:sldChg chg="modSp add del">
        <pc:chgData name="N. Furkan Doğan" userId="6dda69a5aca78dc8" providerId="LiveId" clId="{F6D22393-1F4D-4679-825D-E712F0ECAAE1}" dt="2022-09-24T20:21:36.804" v="1585" actId="47"/>
        <pc:sldMkLst>
          <pc:docMk/>
          <pc:sldMk cId="654445555" sldId="821"/>
        </pc:sldMkLst>
        <pc:spChg chg="mod">
          <ac:chgData name="N. Furkan Doğan" userId="6dda69a5aca78dc8" providerId="LiveId" clId="{F6D22393-1F4D-4679-825D-E712F0ECAAE1}" dt="2022-09-24T17:56:11.435" v="24"/>
          <ac:spMkLst>
            <pc:docMk/>
            <pc:sldMk cId="654445555" sldId="821"/>
            <ac:spMk id="4" creationId="{00000000-0000-0000-0000-000000000000}"/>
          </ac:spMkLst>
        </pc:spChg>
        <pc:spChg chg="mod">
          <ac:chgData name="N. Furkan Doğan" userId="6dda69a5aca78dc8" providerId="LiveId" clId="{F6D22393-1F4D-4679-825D-E712F0ECAAE1}" dt="2022-09-24T17:54:14.184" v="0"/>
          <ac:spMkLst>
            <pc:docMk/>
            <pc:sldMk cId="654445555" sldId="821"/>
            <ac:spMk id="6" creationId="{00000000-0000-0000-0000-000000000000}"/>
          </ac:spMkLst>
        </pc:spChg>
        <pc:spChg chg="mod">
          <ac:chgData name="N. Furkan Doğan" userId="6dda69a5aca78dc8" providerId="LiveId" clId="{F6D22393-1F4D-4679-825D-E712F0ECAAE1}" dt="2022-09-24T17:56:31.690" v="25"/>
          <ac:spMkLst>
            <pc:docMk/>
            <pc:sldMk cId="654445555" sldId="821"/>
            <ac:spMk id="13" creationId="{00000000-0000-0000-0000-000000000000}"/>
          </ac:spMkLst>
        </pc:spChg>
        <pc:spChg chg="mod">
          <ac:chgData name="N. Furkan Doğan" userId="6dda69a5aca78dc8" providerId="LiveId" clId="{F6D22393-1F4D-4679-825D-E712F0ECAAE1}" dt="2022-09-24T18:41:15.328" v="755"/>
          <ac:spMkLst>
            <pc:docMk/>
            <pc:sldMk cId="654445555" sldId="821"/>
            <ac:spMk id="14" creationId="{00000000-0000-0000-0000-000000000000}"/>
          </ac:spMkLst>
        </pc:spChg>
      </pc:sldChg>
      <pc:sldChg chg="modSp add del">
        <pc:chgData name="N. Furkan Doğan" userId="6dda69a5aca78dc8" providerId="LiveId" clId="{F6D22393-1F4D-4679-825D-E712F0ECAAE1}" dt="2022-09-24T20:21:36.804" v="1585" actId="47"/>
        <pc:sldMkLst>
          <pc:docMk/>
          <pc:sldMk cId="666074226" sldId="822"/>
        </pc:sldMkLst>
        <pc:spChg chg="mod">
          <ac:chgData name="N. Furkan Doğan" userId="6dda69a5aca78dc8" providerId="LiveId" clId="{F6D22393-1F4D-4679-825D-E712F0ECAAE1}" dt="2022-09-24T17:56:11.435" v="24"/>
          <ac:spMkLst>
            <pc:docMk/>
            <pc:sldMk cId="666074226" sldId="822"/>
            <ac:spMk id="3" creationId="{00000000-0000-0000-0000-000000000000}"/>
          </ac:spMkLst>
        </pc:spChg>
        <pc:spChg chg="mod">
          <ac:chgData name="N. Furkan Doğan" userId="6dda69a5aca78dc8" providerId="LiveId" clId="{F6D22393-1F4D-4679-825D-E712F0ECAAE1}" dt="2022-09-24T17:56:31.690" v="25"/>
          <ac:spMkLst>
            <pc:docMk/>
            <pc:sldMk cId="666074226" sldId="822"/>
            <ac:spMk id="19" creationId="{00000000-0000-0000-0000-000000000000}"/>
          </ac:spMkLst>
        </pc:spChg>
        <pc:spChg chg="mod">
          <ac:chgData name="N. Furkan Doğan" userId="6dda69a5aca78dc8" providerId="LiveId" clId="{F6D22393-1F4D-4679-825D-E712F0ECAAE1}" dt="2022-09-24T18:41:15.328" v="755"/>
          <ac:spMkLst>
            <pc:docMk/>
            <pc:sldMk cId="666074226" sldId="822"/>
            <ac:spMk id="23" creationId="{00000000-0000-0000-0000-000000000000}"/>
          </ac:spMkLst>
        </pc:spChg>
        <pc:spChg chg="mod">
          <ac:chgData name="N. Furkan Doğan" userId="6dda69a5aca78dc8" providerId="LiveId" clId="{F6D22393-1F4D-4679-825D-E712F0ECAAE1}" dt="2022-09-24T18:41:15.328" v="755"/>
          <ac:spMkLst>
            <pc:docMk/>
            <pc:sldMk cId="666074226" sldId="822"/>
            <ac:spMk id="25" creationId="{00000000-0000-0000-0000-000000000000}"/>
          </ac:spMkLst>
        </pc:spChg>
        <pc:spChg chg="mod">
          <ac:chgData name="N. Furkan Doğan" userId="6dda69a5aca78dc8" providerId="LiveId" clId="{F6D22393-1F4D-4679-825D-E712F0ECAAE1}" dt="2022-09-24T18:41:15.328" v="755"/>
          <ac:spMkLst>
            <pc:docMk/>
            <pc:sldMk cId="666074226" sldId="822"/>
            <ac:spMk id="27" creationId="{00000000-0000-0000-0000-000000000000}"/>
          </ac:spMkLst>
        </pc:spChg>
      </pc:sldChg>
      <pc:sldChg chg="delSp modSp add mod">
        <pc:chgData name="N. Furkan Doğan" userId="6dda69a5aca78dc8" providerId="LiveId" clId="{F6D22393-1F4D-4679-825D-E712F0ECAAE1}" dt="2023-10-04T06:35:01.807" v="2515" actId="207"/>
        <pc:sldMkLst>
          <pc:docMk/>
          <pc:sldMk cId="2596746454" sldId="823"/>
        </pc:sldMkLst>
        <pc:spChg chg="del mod">
          <ac:chgData name="N. Furkan Doğan" userId="6dda69a5aca78dc8" providerId="LiveId" clId="{F6D22393-1F4D-4679-825D-E712F0ECAAE1}" dt="2022-09-26T11:21:51.861" v="2139" actId="478"/>
          <ac:spMkLst>
            <pc:docMk/>
            <pc:sldMk cId="2596746454" sldId="823"/>
            <ac:spMk id="2" creationId="{00000000-0000-0000-0000-000000000000}"/>
          </ac:spMkLst>
        </pc:spChg>
        <pc:spChg chg="mod">
          <ac:chgData name="N. Furkan Doğan" userId="6dda69a5aca78dc8" providerId="LiveId" clId="{F6D22393-1F4D-4679-825D-E712F0ECAAE1}" dt="2022-09-28T06:13:13.279" v="2344" actId="1076"/>
          <ac:spMkLst>
            <pc:docMk/>
            <pc:sldMk cId="2596746454" sldId="823"/>
            <ac:spMk id="3" creationId="{00000000-0000-0000-0000-000000000000}"/>
          </ac:spMkLst>
        </pc:spChg>
        <pc:picChg chg="mod">
          <ac:chgData name="N. Furkan Doğan" userId="6dda69a5aca78dc8" providerId="LiveId" clId="{F6D22393-1F4D-4679-825D-E712F0ECAAE1}" dt="2023-10-04T06:35:01.807" v="2515" actId="207"/>
          <ac:picMkLst>
            <pc:docMk/>
            <pc:sldMk cId="2596746454" sldId="823"/>
            <ac:picMk id="4" creationId="{00000000-0000-0000-0000-000000000000}"/>
          </ac:picMkLst>
        </pc:picChg>
        <pc:picChg chg="mod">
          <ac:chgData name="N. Furkan Doğan" userId="6dda69a5aca78dc8" providerId="LiveId" clId="{F6D22393-1F4D-4679-825D-E712F0ECAAE1}" dt="2023-10-04T06:35:01.807" v="2515" actId="207"/>
          <ac:picMkLst>
            <pc:docMk/>
            <pc:sldMk cId="2596746454" sldId="823"/>
            <ac:picMk id="7" creationId="{00000000-0000-0000-0000-000000000000}"/>
          </ac:picMkLst>
        </pc:picChg>
        <pc:picChg chg="mod">
          <ac:chgData name="N. Furkan Doğan" userId="6dda69a5aca78dc8" providerId="LiveId" clId="{F6D22393-1F4D-4679-825D-E712F0ECAAE1}" dt="2023-10-04T06:35:01.807" v="2515" actId="207"/>
          <ac:picMkLst>
            <pc:docMk/>
            <pc:sldMk cId="2596746454" sldId="823"/>
            <ac:picMk id="8" creationId="{00000000-0000-0000-0000-000000000000}"/>
          </ac:picMkLst>
        </pc:picChg>
        <pc:picChg chg="mod">
          <ac:chgData name="N. Furkan Doğan" userId="6dda69a5aca78dc8" providerId="LiveId" clId="{F6D22393-1F4D-4679-825D-E712F0ECAAE1}" dt="2023-10-04T06:35:01.807" v="2515" actId="207"/>
          <ac:picMkLst>
            <pc:docMk/>
            <pc:sldMk cId="2596746454" sldId="823"/>
            <ac:picMk id="9" creationId="{00000000-0000-0000-0000-000000000000}"/>
          </ac:picMkLst>
        </pc:picChg>
      </pc:sldChg>
      <pc:sldChg chg="delSp modSp add mod">
        <pc:chgData name="N. Furkan Doğan" userId="6dda69a5aca78dc8" providerId="LiveId" clId="{F6D22393-1F4D-4679-825D-E712F0ECAAE1}" dt="2023-10-04T06:37:51.631" v="2539" actId="20577"/>
        <pc:sldMkLst>
          <pc:docMk/>
          <pc:sldMk cId="2324981841" sldId="824"/>
        </pc:sldMkLst>
        <pc:spChg chg="del mod">
          <ac:chgData name="N. Furkan Doğan" userId="6dda69a5aca78dc8" providerId="LiveId" clId="{F6D22393-1F4D-4679-825D-E712F0ECAAE1}" dt="2022-09-28T07:55:54.187" v="2402" actId="478"/>
          <ac:spMkLst>
            <pc:docMk/>
            <pc:sldMk cId="2324981841" sldId="824"/>
            <ac:spMk id="2" creationId="{00000000-0000-0000-0000-000000000000}"/>
          </ac:spMkLst>
        </pc:spChg>
        <pc:spChg chg="mod">
          <ac:chgData name="N. Furkan Doğan" userId="6dda69a5aca78dc8" providerId="LiveId" clId="{F6D22393-1F4D-4679-825D-E712F0ECAAE1}" dt="2023-10-04T06:37:51.631" v="2539" actId="20577"/>
          <ac:spMkLst>
            <pc:docMk/>
            <pc:sldMk cId="2324981841" sldId="824"/>
            <ac:spMk id="3" creationId="{00000000-0000-0000-0000-000000000000}"/>
          </ac:spMkLst>
        </pc:spChg>
        <pc:picChg chg="mod">
          <ac:chgData name="N. Furkan Doğan" userId="6dda69a5aca78dc8" providerId="LiveId" clId="{F6D22393-1F4D-4679-825D-E712F0ECAAE1}" dt="2023-10-04T06:35:07.399" v="2516" actId="207"/>
          <ac:picMkLst>
            <pc:docMk/>
            <pc:sldMk cId="2324981841" sldId="824"/>
            <ac:picMk id="5" creationId="{00000000-0000-0000-0000-000000000000}"/>
          </ac:picMkLst>
        </pc:picChg>
      </pc:sldChg>
    </pc:docChg>
  </pc:docChgLst>
  <pc:docChgLst>
    <pc:chgData name="N. Furkan Doğan" userId="6dda69a5aca78dc8" providerId="LiveId" clId="{A1EE560D-0A90-4F6C-A918-5E21933C9F54}"/>
    <pc:docChg chg="modSld">
      <pc:chgData name="N. Furkan Doğan" userId="6dda69a5aca78dc8" providerId="LiveId" clId="{A1EE560D-0A90-4F6C-A918-5E21933C9F54}" dt="2022-06-27T12:03:34.626" v="105" actId="1076"/>
      <pc:docMkLst>
        <pc:docMk/>
      </pc:docMkLst>
      <pc:sldChg chg="modSp">
        <pc:chgData name="N. Furkan Doğan" userId="6dda69a5aca78dc8" providerId="LiveId" clId="{A1EE560D-0A90-4F6C-A918-5E21933C9F54}" dt="2022-06-27T08:18:39.941" v="2" actId="14100"/>
        <pc:sldMkLst>
          <pc:docMk/>
          <pc:sldMk cId="1447584443" sldId="262"/>
        </pc:sldMkLst>
        <pc:spChg chg="mod">
          <ac:chgData name="N. Furkan Doğan" userId="6dda69a5aca78dc8" providerId="LiveId" clId="{A1EE560D-0A90-4F6C-A918-5E21933C9F54}" dt="2022-06-27T08:18:16.843" v="0" actId="14100"/>
          <ac:spMkLst>
            <pc:docMk/>
            <pc:sldMk cId="1447584443" sldId="262"/>
            <ac:spMk id="6" creationId="{F38282FB-DC19-459B-AB9F-475622F6428E}"/>
          </ac:spMkLst>
        </pc:spChg>
        <pc:spChg chg="mod">
          <ac:chgData name="N. Furkan Doğan" userId="6dda69a5aca78dc8" providerId="LiveId" clId="{A1EE560D-0A90-4F6C-A918-5E21933C9F54}" dt="2022-06-27T08:18:35.984" v="1" actId="14100"/>
          <ac:spMkLst>
            <pc:docMk/>
            <pc:sldMk cId="1447584443" sldId="262"/>
            <ac:spMk id="8" creationId="{898FC996-58E9-4868-80B3-C4C29A189B4A}"/>
          </ac:spMkLst>
        </pc:spChg>
        <pc:spChg chg="mod">
          <ac:chgData name="N. Furkan Doğan" userId="6dda69a5aca78dc8" providerId="LiveId" clId="{A1EE560D-0A90-4F6C-A918-5E21933C9F54}" dt="2022-06-27T08:18:39.941" v="2" actId="14100"/>
          <ac:spMkLst>
            <pc:docMk/>
            <pc:sldMk cId="1447584443" sldId="262"/>
            <ac:spMk id="9" creationId="{8B0E1F28-A66B-497C-83C5-BB085ED1C525}"/>
          </ac:spMkLst>
        </pc:spChg>
      </pc:sldChg>
      <pc:sldChg chg="modSp mod">
        <pc:chgData name="N. Furkan Doğan" userId="6dda69a5aca78dc8" providerId="LiveId" clId="{A1EE560D-0A90-4F6C-A918-5E21933C9F54}" dt="2022-06-27T08:42:17.187" v="3" actId="1076"/>
        <pc:sldMkLst>
          <pc:docMk/>
          <pc:sldMk cId="449284039" sldId="323"/>
        </pc:sldMkLst>
        <pc:picChg chg="mod">
          <ac:chgData name="N. Furkan Doğan" userId="6dda69a5aca78dc8" providerId="LiveId" clId="{A1EE560D-0A90-4F6C-A918-5E21933C9F54}" dt="2022-06-27T08:42:17.187" v="3" actId="1076"/>
          <ac:picMkLst>
            <pc:docMk/>
            <pc:sldMk cId="449284039" sldId="323"/>
            <ac:picMk id="4" creationId="{00000000-0000-0000-0000-000000000000}"/>
          </ac:picMkLst>
        </pc:picChg>
      </pc:sldChg>
      <pc:sldChg chg="modSp mod">
        <pc:chgData name="N. Furkan Doğan" userId="6dda69a5aca78dc8" providerId="LiveId" clId="{A1EE560D-0A90-4F6C-A918-5E21933C9F54}" dt="2022-06-27T08:44:44.878" v="61" actId="20577"/>
        <pc:sldMkLst>
          <pc:docMk/>
          <pc:sldMk cId="244122792" sldId="326"/>
        </pc:sldMkLst>
        <pc:spChg chg="mod">
          <ac:chgData name="N. Furkan Doğan" userId="6dda69a5aca78dc8" providerId="LiveId" clId="{A1EE560D-0A90-4F6C-A918-5E21933C9F54}" dt="2022-06-27T08:44:44.878" v="61" actId="20577"/>
          <ac:spMkLst>
            <pc:docMk/>
            <pc:sldMk cId="244122792" sldId="326"/>
            <ac:spMk id="3" creationId="{00000000-0000-0000-0000-000000000000}"/>
          </ac:spMkLst>
        </pc:spChg>
      </pc:sldChg>
      <pc:sldChg chg="modSp mod">
        <pc:chgData name="N. Furkan Doğan" userId="6dda69a5aca78dc8" providerId="LiveId" clId="{A1EE560D-0A90-4F6C-A918-5E21933C9F54}" dt="2022-06-27T12:03:34.626" v="105" actId="1076"/>
        <pc:sldMkLst>
          <pc:docMk/>
          <pc:sldMk cId="3130555806" sldId="343"/>
        </pc:sldMkLst>
        <pc:spChg chg="mod">
          <ac:chgData name="N. Furkan Doğan" userId="6dda69a5aca78dc8" providerId="LiveId" clId="{A1EE560D-0A90-4F6C-A918-5E21933C9F54}" dt="2022-06-27T12:03:29.488" v="104" actId="404"/>
          <ac:spMkLst>
            <pc:docMk/>
            <pc:sldMk cId="3130555806" sldId="343"/>
            <ac:spMk id="3" creationId="{00000000-0000-0000-0000-000000000000}"/>
          </ac:spMkLst>
        </pc:spChg>
        <pc:picChg chg="mod">
          <ac:chgData name="N. Furkan Doğan" userId="6dda69a5aca78dc8" providerId="LiveId" clId="{A1EE560D-0A90-4F6C-A918-5E21933C9F54}" dt="2022-06-27T12:03:34.626" v="105" actId="1076"/>
          <ac:picMkLst>
            <pc:docMk/>
            <pc:sldMk cId="3130555806" sldId="343"/>
            <ac:picMk id="7" creationId="{00000000-0000-0000-0000-000000000000}"/>
          </ac:picMkLst>
        </pc:picChg>
        <pc:picChg chg="mod">
          <ac:chgData name="N. Furkan Doğan" userId="6dda69a5aca78dc8" providerId="LiveId" clId="{A1EE560D-0A90-4F6C-A918-5E21933C9F54}" dt="2022-06-27T12:03:17.123" v="102" actId="1076"/>
          <ac:picMkLst>
            <pc:docMk/>
            <pc:sldMk cId="3130555806" sldId="343"/>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20D23-CAEE-4BD1-B755-04E35A3348A9}" type="datetimeFigureOut">
              <a:rPr lang="en-US" smtClean="0"/>
              <a:t>10/8/2024</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A507F-1EFB-451A-9983-F4E4B7C8932F}" type="slidenum">
              <a:rPr lang="en-US" smtClean="0"/>
              <a:t>‹#›</a:t>
            </a:fld>
            <a:endParaRPr lang="en-US"/>
          </a:p>
        </p:txBody>
      </p:sp>
    </p:spTree>
    <p:extLst>
      <p:ext uri="{BB962C8B-B14F-4D97-AF65-F5344CB8AC3E}">
        <p14:creationId xmlns:p14="http://schemas.microsoft.com/office/powerpoint/2010/main" val="113149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9F0ADF7-B50A-4D0C-9693-838BD8FCEA46}" type="slidenum">
              <a:rPr lang="tr-TR" smtClean="0"/>
              <a:pPr/>
              <a:t>12</a:t>
            </a:fld>
            <a:endParaRPr lang="tr-TR"/>
          </a:p>
        </p:txBody>
      </p:sp>
      <p:sp>
        <p:nvSpPr>
          <p:cNvPr id="6" name="Üstbilgi Yer Tutucusu 5"/>
          <p:cNvSpPr>
            <a:spLocks noGrp="1"/>
          </p:cNvSpPr>
          <p:nvPr>
            <p:ph type="hdr" sz="quarter" idx="11"/>
          </p:nvPr>
        </p:nvSpPr>
        <p:spPr/>
        <p:txBody>
          <a:bodyPr/>
          <a:lstStyle/>
          <a:p>
            <a:r>
              <a:rPr lang="tr-TR"/>
              <a:t>Mühendislik Mekaniği Ders Notları -Prof.Dr. Mehmet Zor</a:t>
            </a:r>
          </a:p>
        </p:txBody>
      </p:sp>
      <p:sp>
        <p:nvSpPr>
          <p:cNvPr id="7" name="Veri Yer Tutucusu 6"/>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298897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9F0ADF7-B50A-4D0C-9693-838BD8FCEA46}" type="slidenum">
              <a:rPr lang="tr-TR" smtClean="0"/>
              <a:pPr/>
              <a:t>13</a:t>
            </a:fld>
            <a:endParaRPr lang="tr-TR"/>
          </a:p>
        </p:txBody>
      </p:sp>
      <p:sp>
        <p:nvSpPr>
          <p:cNvPr id="6" name="Üstbilgi Yer Tutucusu 5"/>
          <p:cNvSpPr>
            <a:spLocks noGrp="1"/>
          </p:cNvSpPr>
          <p:nvPr>
            <p:ph type="hdr" sz="quarter" idx="11"/>
          </p:nvPr>
        </p:nvSpPr>
        <p:spPr/>
        <p:txBody>
          <a:bodyPr/>
          <a:lstStyle/>
          <a:p>
            <a:r>
              <a:rPr lang="tr-TR"/>
              <a:t>Mühendislik Mekaniği Ders Notları -Prof.Dr. Mehmet Zor</a:t>
            </a:r>
          </a:p>
        </p:txBody>
      </p:sp>
      <p:sp>
        <p:nvSpPr>
          <p:cNvPr id="7" name="Veri Yer Tutucusu 6"/>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410490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r>
              <a:rPr lang="tr-TR"/>
              <a:t>Mühendislik Mekaniği Ders Notları -Prof.Dr. Mehmet Zor</a:t>
            </a:r>
          </a:p>
        </p:txBody>
      </p:sp>
      <p:sp>
        <p:nvSpPr>
          <p:cNvPr id="5" name="Slayt Numarası Yer Tutucusu 4"/>
          <p:cNvSpPr>
            <a:spLocks noGrp="1"/>
          </p:cNvSpPr>
          <p:nvPr>
            <p:ph type="sldNum" sz="quarter" idx="11"/>
          </p:nvPr>
        </p:nvSpPr>
        <p:spPr/>
        <p:txBody>
          <a:bodyPr/>
          <a:lstStyle/>
          <a:p>
            <a:fld id="{F9F0ADF7-B50A-4D0C-9693-838BD8FCEA46}" type="slidenum">
              <a:rPr lang="tr-TR" smtClean="0"/>
              <a:pPr/>
              <a:t>20</a:t>
            </a:fld>
            <a:endParaRPr lang="tr-TR"/>
          </a:p>
        </p:txBody>
      </p:sp>
      <p:sp>
        <p:nvSpPr>
          <p:cNvPr id="6" name="Veri Yer Tutucusu 5"/>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246825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38889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2478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24545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26399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AFE327-D42E-4265-9680-647C8880344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34513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AFE327-D42E-4265-9680-647C8880344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98526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AFE327-D42E-4265-9680-647C8880344F}"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28068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AFE327-D42E-4265-9680-647C8880344F}"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8756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FE327-D42E-4265-9680-647C8880344F}"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405929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AFE327-D42E-4265-9680-647C8880344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84130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AFE327-D42E-4265-9680-647C8880344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6799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FE327-D42E-4265-9680-647C8880344F}" type="datetimeFigureOut">
              <a:rPr lang="en-US" smtClean="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F46B-8D5B-45C4-9F01-2F32D91BBBC3}" type="slidenum">
              <a:rPr lang="en-US" smtClean="0"/>
              <a:t>‹#›</a:t>
            </a:fld>
            <a:endParaRPr lang="en-US"/>
          </a:p>
        </p:txBody>
      </p:sp>
    </p:spTree>
    <p:extLst>
      <p:ext uri="{BB962C8B-B14F-4D97-AF65-F5344CB8AC3E}">
        <p14:creationId xmlns:p14="http://schemas.microsoft.com/office/powerpoint/2010/main" val="25192887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flickr.com/photos/dukeofarch/Gett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50" y="393793"/>
            <a:ext cx="6938894" cy="1581845"/>
          </a:xfrm>
          <a:noFill/>
        </p:spPr>
        <p:txBody>
          <a:bodyPr>
            <a:normAutofit/>
          </a:bodyPr>
          <a:lstStyle/>
          <a:p>
            <a:pPr algn="l"/>
            <a:r>
              <a:rPr lang="en-US" sz="4000" dirty="0">
                <a:latin typeface="Times New Roman" panose="02020603050405020304" pitchFamily="18" charset="0"/>
                <a:cs typeface="Times New Roman" panose="02020603050405020304" pitchFamily="18" charset="0"/>
              </a:rPr>
              <a:t>CHAPTER 1</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INTRODUCTION TO STATICS</a:t>
            </a:r>
          </a:p>
        </p:txBody>
      </p:sp>
      <p:sp>
        <p:nvSpPr>
          <p:cNvPr id="7" name="Alt Başlık 6">
            <a:extLst>
              <a:ext uri="{FF2B5EF4-FFF2-40B4-BE49-F238E27FC236}">
                <a16:creationId xmlns:a16="http://schemas.microsoft.com/office/drawing/2014/main" id="{28ADFD02-7A12-AB3C-0DC2-AF6071269855}"/>
              </a:ext>
            </a:extLst>
          </p:cNvPr>
          <p:cNvSpPr>
            <a:spLocks noGrp="1"/>
          </p:cNvSpPr>
          <p:nvPr>
            <p:ph type="subTitle" idx="1"/>
          </p:nvPr>
        </p:nvSpPr>
        <p:spPr>
          <a:xfrm>
            <a:off x="1634837" y="2708567"/>
            <a:ext cx="5043055" cy="2886936"/>
          </a:xfrm>
        </p:spPr>
        <p:txBody>
          <a:bodyPr>
            <a:normAutofit/>
          </a:bodyPr>
          <a:lstStyle/>
          <a:p>
            <a:r>
              <a:rPr lang="tr-TR" sz="2000" dirty="0" err="1"/>
              <a:t>Lecturer</a:t>
            </a:r>
            <a:r>
              <a:rPr lang="tr-TR" sz="2000" dirty="0"/>
              <a:t>: </a:t>
            </a:r>
          </a:p>
          <a:p>
            <a:r>
              <a:rPr lang="tr-TR" sz="2000" dirty="0"/>
              <a:t>Dr. Ö. Yavuz BOZKURT</a:t>
            </a:r>
          </a:p>
          <a:p>
            <a:r>
              <a:rPr lang="tr-TR" sz="1800" b="0" i="1" dirty="0" err="1"/>
              <a:t>Mechanical</a:t>
            </a:r>
            <a:r>
              <a:rPr lang="tr-TR" sz="1800" b="0" i="1" dirty="0"/>
              <a:t> </a:t>
            </a:r>
            <a:r>
              <a:rPr lang="tr-TR" sz="1800" b="0" i="1" dirty="0" err="1"/>
              <a:t>Engineering</a:t>
            </a:r>
            <a:r>
              <a:rPr lang="tr-TR" sz="1800" b="0" i="1" dirty="0"/>
              <a:t> </a:t>
            </a:r>
            <a:r>
              <a:rPr lang="tr-TR" sz="1800" b="0" i="1" dirty="0" err="1"/>
              <a:t>Department</a:t>
            </a:r>
            <a:endParaRPr lang="tr-TR" sz="1800" b="0" i="1" dirty="0"/>
          </a:p>
          <a:p>
            <a:r>
              <a:rPr lang="tr-TR" sz="1800" b="0" i="1" dirty="0"/>
              <a:t>3 </a:t>
            </a:r>
            <a:r>
              <a:rPr lang="tr-TR" sz="1800" b="0" i="1" dirty="0" err="1"/>
              <a:t>rd</a:t>
            </a:r>
            <a:r>
              <a:rPr lang="tr-TR" sz="1800" b="0" i="1" dirty="0"/>
              <a:t> </a:t>
            </a:r>
            <a:r>
              <a:rPr lang="tr-TR" sz="1800" b="0" i="1" dirty="0" err="1"/>
              <a:t>Floor</a:t>
            </a:r>
            <a:r>
              <a:rPr lang="tr-TR" sz="1800" b="0" i="1" dirty="0"/>
              <a:t> Office No: 303</a:t>
            </a:r>
          </a:p>
          <a:p>
            <a:r>
              <a:rPr lang="tr-TR" sz="1800" b="0" i="1" dirty="0"/>
              <a:t>oybozkurt@gantep.edu.tr</a:t>
            </a:r>
          </a:p>
          <a:p>
            <a:r>
              <a:rPr lang="tr-TR" sz="2000" b="0" i="1" dirty="0"/>
              <a:t>0342 317 1200- 2525</a:t>
            </a:r>
            <a:endParaRPr lang="en-US" sz="2000" b="0" i="1" dirty="0"/>
          </a:p>
        </p:txBody>
      </p:sp>
      <p:sp>
        <p:nvSpPr>
          <p:cNvPr id="6" name="TextBox 5"/>
          <p:cNvSpPr txBox="1"/>
          <p:nvPr/>
        </p:nvSpPr>
        <p:spPr>
          <a:xfrm>
            <a:off x="7775138" y="6629400"/>
            <a:ext cx="4089997"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By </a:t>
            </a:r>
            <a:r>
              <a:rPr lang="en-US" sz="800" dirty="0" err="1">
                <a:latin typeface="Times New Roman" panose="02020603050405020304" pitchFamily="18" charset="0"/>
                <a:cs typeface="Times New Roman" panose="02020603050405020304" pitchFamily="18" charset="0"/>
              </a:rPr>
              <a:t>Duk.of.arch</a:t>
            </a:r>
            <a:r>
              <a:rPr lang="en-US" sz="800" dirty="0">
                <a:latin typeface="Times New Roman" panose="02020603050405020304" pitchFamily="18" charset="0"/>
                <a:cs typeface="Times New Roman" panose="02020603050405020304" pitchFamily="18" charset="0"/>
              </a:rPr>
              <a:t> – </a:t>
            </a:r>
            <a:r>
              <a:rPr lang="en-US" sz="800" dirty="0">
                <a:latin typeface="Times New Roman" panose="02020603050405020304" pitchFamily="18" charset="0"/>
                <a:cs typeface="Times New Roman" panose="02020603050405020304" pitchFamily="18" charset="0"/>
                <a:hlinkClick r:id="rId2"/>
              </a:rPr>
              <a:t>www.flickr.com/photos/dukeofarch/Getty</a:t>
            </a:r>
            <a:r>
              <a:rPr lang="en-US" sz="800" dirty="0">
                <a:latin typeface="Times New Roman" panose="02020603050405020304" pitchFamily="18" charset="0"/>
                <a:cs typeface="Times New Roman" panose="02020603050405020304" pitchFamily="18" charset="0"/>
              </a:rPr>
              <a:t> Images, Inc.</a:t>
            </a:r>
          </a:p>
        </p:txBody>
      </p:sp>
      <p:pic>
        <p:nvPicPr>
          <p:cNvPr id="4" name="Picture 3"/>
          <p:cNvPicPr>
            <a:picLocks noChangeAspect="1"/>
          </p:cNvPicPr>
          <p:nvPr/>
        </p:nvPicPr>
        <p:blipFill>
          <a:blip r:embed="rId3"/>
          <a:stretch>
            <a:fillRect/>
          </a:stretch>
        </p:blipFill>
        <p:spPr>
          <a:xfrm>
            <a:off x="7775138" y="0"/>
            <a:ext cx="4416862" cy="6629400"/>
          </a:xfrm>
          <a:prstGeom prst="rect">
            <a:avLst/>
          </a:prstGeom>
        </p:spPr>
      </p:pic>
      <p:sp>
        <p:nvSpPr>
          <p:cNvPr id="12" name="Alt Başlık 6">
            <a:extLst>
              <a:ext uri="{FF2B5EF4-FFF2-40B4-BE49-F238E27FC236}">
                <a16:creationId xmlns:a16="http://schemas.microsoft.com/office/drawing/2014/main" id="{FE5E0DE3-AD73-4D5C-1B50-C6C353180127}"/>
              </a:ext>
            </a:extLst>
          </p:cNvPr>
          <p:cNvSpPr txBox="1">
            <a:spLocks/>
          </p:cNvSpPr>
          <p:nvPr/>
        </p:nvSpPr>
        <p:spPr>
          <a:xfrm>
            <a:off x="1634837" y="5316836"/>
            <a:ext cx="3509818" cy="1116009"/>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rgbClr val="287887"/>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1800" b="0" i="1" dirty="0"/>
              <a:t>Office </a:t>
            </a:r>
            <a:r>
              <a:rPr lang="tr-TR" sz="1800" b="0" i="1" dirty="0" err="1"/>
              <a:t>Hours</a:t>
            </a:r>
            <a:r>
              <a:rPr lang="tr-TR" sz="1800" b="0" i="1" dirty="0"/>
              <a:t>: </a:t>
            </a:r>
          </a:p>
          <a:p>
            <a:r>
              <a:rPr lang="tr-TR" sz="1800" b="0" i="1" dirty="0" err="1"/>
              <a:t>Friday</a:t>
            </a:r>
            <a:r>
              <a:rPr lang="tr-TR" sz="1800" b="0" i="1" dirty="0"/>
              <a:t>: 10:30- 11:30</a:t>
            </a:r>
          </a:p>
          <a:p>
            <a:r>
              <a:rPr lang="tr-TR" sz="1800" b="0" i="1" dirty="0" err="1"/>
              <a:t>Thursday</a:t>
            </a:r>
            <a:r>
              <a:rPr lang="tr-TR" sz="1800" b="0" i="1" dirty="0"/>
              <a:t> : 10:30- 11:30</a:t>
            </a:r>
            <a:endParaRPr lang="en-US" sz="1800" b="0" i="1" dirty="0"/>
          </a:p>
        </p:txBody>
      </p:sp>
    </p:spTree>
    <p:extLst>
      <p:ext uri="{BB962C8B-B14F-4D97-AF65-F5344CB8AC3E}">
        <p14:creationId xmlns:p14="http://schemas.microsoft.com/office/powerpoint/2010/main" val="177057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04372" y="1401617"/>
            <a:ext cx="9220200" cy="707886"/>
          </a:xfrm>
          <a:prstGeom prst="rect">
            <a:avLst/>
          </a:prstGeom>
          <a:noFill/>
        </p:spPr>
        <p:txBody>
          <a:bodyPr wrap="square" rtlCol="0">
            <a:spAutoFit/>
          </a:bodyPr>
          <a:lstStyle/>
          <a:p>
            <a:pPr algn="ctr"/>
            <a:r>
              <a:rPr lang="tr-TR" sz="2000" b="1" dirty="0">
                <a:solidFill>
                  <a:srgbClr val="FF0000"/>
                </a:solidFill>
              </a:rPr>
              <a:t> </a:t>
            </a:r>
            <a:r>
              <a:rPr lang="en-US" sz="2000" b="1" dirty="0">
                <a:solidFill>
                  <a:srgbClr val="FF0000"/>
                </a:solidFill>
              </a:rPr>
              <a:t>Fundamental Quantities of Mechanics and their Units</a:t>
            </a:r>
          </a:p>
          <a:p>
            <a:pPr algn="ctr"/>
            <a:endParaRPr lang="tr-TR" sz="2000" b="1" dirty="0">
              <a:solidFill>
                <a:srgbClr val="FF0000"/>
              </a:solidFill>
            </a:endParaRPr>
          </a:p>
        </p:txBody>
      </p:sp>
      <mc:AlternateContent xmlns:mc="http://schemas.openxmlformats.org/markup-compatibility/2006" xmlns:a14="http://schemas.microsoft.com/office/drawing/2010/main">
        <mc:Choice Requires="a14">
          <p:sp>
            <p:nvSpPr>
              <p:cNvPr id="6" name="Dikdörtgen 5"/>
              <p:cNvSpPr/>
              <p:nvPr/>
            </p:nvSpPr>
            <p:spPr>
              <a:xfrm>
                <a:off x="1920664" y="4337849"/>
                <a:ext cx="8350671" cy="338554"/>
              </a:xfrm>
              <a:prstGeom prst="rect">
                <a:avLst/>
              </a:prstGeom>
            </p:spPr>
            <p:txBody>
              <a:bodyPr wrap="square">
                <a:spAutoFit/>
              </a:bodyPr>
              <a:lstStyle/>
              <a:p>
                <a:pPr algn="ctr"/>
                <a14:m>
                  <m:oMath xmlns:m="http://schemas.openxmlformats.org/officeDocument/2006/math">
                    <m:r>
                      <a:rPr lang="tr-TR" sz="1600" b="0" i="1" smtClean="0">
                        <a:latin typeface="Cambria Math" panose="02040503050406030204" pitchFamily="18" charset="0"/>
                      </a:rPr>
                      <m:t>𝐹</m:t>
                    </m:r>
                    <m:r>
                      <a:rPr lang="tr-TR" sz="1600" b="0" i="1" smtClean="0">
                        <a:latin typeface="Cambria Math" panose="02040503050406030204" pitchFamily="18" charset="0"/>
                      </a:rPr>
                      <m:t>=</m:t>
                    </m:r>
                    <m:r>
                      <a:rPr lang="tr-TR" sz="1600" b="0" i="1" smtClean="0">
                        <a:latin typeface="Cambria Math" panose="02040503050406030204" pitchFamily="18" charset="0"/>
                      </a:rPr>
                      <m:t>𝑚𝑎</m:t>
                    </m:r>
                    <m:r>
                      <a:rPr lang="tr-TR" sz="1600" b="0" i="0" smtClean="0">
                        <a:latin typeface="Cambria Math" panose="02040503050406030204" pitchFamily="18" charset="0"/>
                      </a:rPr>
                      <m:t> →</m:t>
                    </m:r>
                  </m:oMath>
                </a14:m>
                <a:r>
                  <a:rPr lang="tr-TR" sz="1600" dirty="0"/>
                  <a:t> </a:t>
                </a:r>
                <a:r>
                  <a:rPr lang="en-US" sz="1600" dirty="0"/>
                  <a:t>1 Newton force is the force value that accelerates a 1-kilogram mass by 1 </a:t>
                </a:r>
                <a:r>
                  <a:rPr lang="tr-TR" sz="1600" dirty="0"/>
                  <a:t>m/</a:t>
                </a:r>
                <a:r>
                  <a:rPr lang="tr-TR" sz="1600" dirty="0" err="1"/>
                  <a:t>s</a:t>
                </a:r>
                <a:r>
                  <a:rPr lang="tr-TR" sz="1600" baseline="30000" dirty="0" err="1"/>
                  <a:t>2</a:t>
                </a:r>
                <a:endParaRPr lang="tr-TR" sz="1600" dirty="0"/>
              </a:p>
            </p:txBody>
          </p:sp>
        </mc:Choice>
        <mc:Fallback xmlns="">
          <p:sp>
            <p:nvSpPr>
              <p:cNvPr id="6" name="Dikdörtgen 5"/>
              <p:cNvSpPr>
                <a:spLocks noRot="1" noChangeAspect="1" noMove="1" noResize="1" noEditPoints="1" noAdjustHandles="1" noChangeArrowheads="1" noChangeShapeType="1" noTextEdit="1"/>
              </p:cNvSpPr>
              <p:nvPr/>
            </p:nvSpPr>
            <p:spPr>
              <a:xfrm>
                <a:off x="1920664" y="4337849"/>
                <a:ext cx="8350671" cy="338554"/>
              </a:xfrm>
              <a:prstGeom prst="rect">
                <a:avLst/>
              </a:prstGeom>
              <a:blipFill>
                <a:blip r:embed="rId2"/>
                <a:stretch>
                  <a:fillRect t="-5455" b="-23636"/>
                </a:stretch>
              </a:blipFill>
            </p:spPr>
            <p:txBody>
              <a:bodyPr/>
              <a:lstStyle/>
              <a:p>
                <a:r>
                  <a:rPr lang="en-US">
                    <a:noFill/>
                  </a:rPr>
                  <a:t> </a:t>
                </a:r>
              </a:p>
            </p:txBody>
          </p:sp>
        </mc:Fallback>
      </mc:AlternateContent>
      <p:sp>
        <p:nvSpPr>
          <p:cNvPr id="11" name="Veri Yer Tutucusu 10"/>
          <p:cNvSpPr>
            <a:spLocks noGrp="1"/>
          </p:cNvSpPr>
          <p:nvPr>
            <p:ph type="dt" sz="half" idx="10"/>
          </p:nvPr>
        </p:nvSpPr>
        <p:spPr/>
        <p:txBody>
          <a:bodyPr/>
          <a:lstStyle/>
          <a:p>
            <a:r>
              <a:rPr lang="tr-TR" dirty="0"/>
              <a:t> </a:t>
            </a:r>
          </a:p>
        </p:txBody>
      </p:sp>
      <p:sp>
        <p:nvSpPr>
          <p:cNvPr id="4" name="Altbilgi Yer Tutucusu 3"/>
          <p:cNvSpPr>
            <a:spLocks noGrp="1"/>
          </p:cNvSpPr>
          <p:nvPr>
            <p:ph type="ftr" sz="quarter" idx="11"/>
          </p:nvPr>
        </p:nvSpPr>
        <p:spPr/>
        <p:txBody>
          <a:bodyPr/>
          <a:lstStyle/>
          <a:p>
            <a:r>
              <a:rPr lang="tr-TR" dirty="0"/>
              <a:t> </a:t>
            </a:r>
          </a:p>
        </p:txBody>
      </p:sp>
      <p:sp>
        <p:nvSpPr>
          <p:cNvPr id="7" name="Slayt Numarası Yer Tutucusu 6"/>
          <p:cNvSpPr>
            <a:spLocks noGrp="1"/>
          </p:cNvSpPr>
          <p:nvPr>
            <p:ph type="sldNum" sz="quarter" idx="12"/>
          </p:nvPr>
        </p:nvSpPr>
        <p:spPr/>
        <p:txBody>
          <a:bodyPr/>
          <a:lstStyle/>
          <a:p>
            <a:fld id="{60FF87A7-9A7A-4B3D-9625-8440EC4947F9}" type="slidenum">
              <a:rPr lang="tr-TR" smtClean="0"/>
              <a:pPr/>
              <a:t>10</a:t>
            </a:fld>
            <a:endParaRPr lang="tr-TR"/>
          </a:p>
        </p:txBody>
      </p:sp>
      <p:sp>
        <p:nvSpPr>
          <p:cNvPr id="13" name="Altbilgi Yer Tutucusu 4"/>
          <p:cNvSpPr txBox="1">
            <a:spLocks/>
          </p:cNvSpPr>
          <p:nvPr/>
        </p:nvSpPr>
        <p:spPr>
          <a:xfrm>
            <a:off x="1587058" y="18761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Introduction</a:t>
            </a:r>
            <a:endParaRPr lang="tr-TR" sz="1000" i="1" dirty="0"/>
          </a:p>
          <a:p>
            <a:pPr algn="l"/>
            <a:r>
              <a:rPr lang="tr-TR" sz="1000" i="1" dirty="0"/>
              <a:t>. </a:t>
            </a:r>
          </a:p>
        </p:txBody>
      </p:sp>
      <p:pic>
        <p:nvPicPr>
          <p:cNvPr id="8" name="Picture 3">
            <a:extLst>
              <a:ext uri="{FF2B5EF4-FFF2-40B4-BE49-F238E27FC236}">
                <a16:creationId xmlns:a16="http://schemas.microsoft.com/office/drawing/2014/main" id="{1F3535BD-2255-424D-F425-C6AB301C9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72" y="2260314"/>
            <a:ext cx="7315200" cy="1926724"/>
          </a:xfrm>
          <a:prstGeom prst="rect">
            <a:avLst/>
          </a:prstGeom>
        </p:spPr>
      </p:pic>
    </p:spTree>
    <p:extLst>
      <p:ext uri="{BB962C8B-B14F-4D97-AF65-F5344CB8AC3E}">
        <p14:creationId xmlns:p14="http://schemas.microsoft.com/office/powerpoint/2010/main" val="159312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85116" y="1058402"/>
            <a:ext cx="7886700" cy="1325563"/>
          </a:xfrm>
        </p:spPr>
        <p:txBody>
          <a:bodyPr>
            <a:noAutofit/>
          </a:bodyPr>
          <a:lstStyle/>
          <a:p>
            <a:pPr algn="ctr"/>
            <a:r>
              <a:rPr lang="tr-TR" sz="6000" b="1" dirty="0" err="1">
                <a:solidFill>
                  <a:srgbClr val="FF0000"/>
                </a:solidFill>
              </a:rPr>
              <a:t>Scalars</a:t>
            </a:r>
            <a:r>
              <a:rPr lang="tr-TR" sz="6000" b="1" dirty="0">
                <a:solidFill>
                  <a:srgbClr val="FF0000"/>
                </a:solidFill>
              </a:rPr>
              <a:t> </a:t>
            </a:r>
            <a:r>
              <a:rPr lang="tr-TR" sz="6000" b="1" dirty="0" err="1">
                <a:solidFill>
                  <a:srgbClr val="FF0000"/>
                </a:solidFill>
              </a:rPr>
              <a:t>and</a:t>
            </a:r>
            <a:r>
              <a:rPr lang="tr-TR" sz="6000" b="1" dirty="0">
                <a:solidFill>
                  <a:srgbClr val="FF0000"/>
                </a:solidFill>
              </a:rPr>
              <a:t> </a:t>
            </a:r>
            <a:r>
              <a:rPr lang="tr-TR" sz="6000" b="1" dirty="0" err="1">
                <a:solidFill>
                  <a:srgbClr val="FF0000"/>
                </a:solidFill>
              </a:rPr>
              <a:t>Vectors</a:t>
            </a:r>
            <a:endParaRPr lang="tr-TR" sz="6000" b="1" dirty="0">
              <a:solidFill>
                <a:srgbClr val="FF0000"/>
              </a:solidFill>
            </a:endParaRPr>
          </a:p>
        </p:txBody>
      </p:sp>
      <p:sp>
        <p:nvSpPr>
          <p:cNvPr id="9" name="Veri Yer Tutucusu 8"/>
          <p:cNvSpPr>
            <a:spLocks noGrp="1"/>
          </p:cNvSpPr>
          <p:nvPr>
            <p:ph type="dt" sz="half" idx="10"/>
          </p:nvPr>
        </p:nvSpPr>
        <p:spPr>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3" name="Altbilgi Yer Tutucusu 2"/>
          <p:cNvSpPr>
            <a:spLocks noGrp="1"/>
          </p:cNvSpPr>
          <p:nvPr>
            <p:ph type="ftr" sz="quarter" idx="11"/>
          </p:nvPr>
        </p:nvSpPr>
        <p:spPr>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5" name="Slayt Numarası Yer Tutucusu 4"/>
          <p:cNvSpPr>
            <a:spLocks noGrp="1"/>
          </p:cNvSpPr>
          <p:nvPr>
            <p:ph type="sldNum" sz="quarter" idx="12"/>
          </p:nvPr>
        </p:nvSpPr>
        <p:spPr>
          <a:prstGeom prst="rect">
            <a:avLst/>
          </a:prstGeom>
        </p:spPr>
        <p:txBody>
          <a:bodyPr vert="horz" lIns="91440" tIns="45720" rIns="91440" bIns="45720" rtlCol="0" anchor="ctr"/>
          <a:lstStyle>
            <a:defPPr>
              <a:defRPr lang="tr-T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FF87A7-9A7A-4B3D-9625-8440EC4947F9}" type="slidenum">
              <a:rPr lang="tr-TR" smtClean="0"/>
              <a:pPr/>
              <a:t>11</a:t>
            </a:fld>
            <a:endParaRPr lang="tr-TR"/>
          </a:p>
        </p:txBody>
      </p:sp>
      <p:pic>
        <p:nvPicPr>
          <p:cNvPr id="88066"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r="3936" b="2845"/>
          <a:stretch/>
        </p:blipFill>
        <p:spPr bwMode="auto">
          <a:xfrm>
            <a:off x="4572000" y="2651155"/>
            <a:ext cx="3512932" cy="317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8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6" descr="Ä°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t="2385" r="5301"/>
          <a:stretch/>
        </p:blipFill>
        <p:spPr bwMode="auto">
          <a:xfrm>
            <a:off x="7959036" y="1325258"/>
            <a:ext cx="3636906" cy="237778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880599" y="397085"/>
            <a:ext cx="4632471" cy="662426"/>
          </a:xfrm>
        </p:spPr>
        <p:txBody>
          <a:bodyPr>
            <a:noAutofit/>
          </a:bodyPr>
          <a:lstStyle/>
          <a:p>
            <a:r>
              <a:rPr lang="tr-TR" sz="2400" b="1" dirty="0" err="1"/>
              <a:t>Importance</a:t>
            </a:r>
            <a:r>
              <a:rPr lang="tr-TR" sz="2400" b="1" dirty="0"/>
              <a:t> of </a:t>
            </a:r>
            <a:r>
              <a:rPr lang="tr-TR" sz="2400" b="1" dirty="0" err="1"/>
              <a:t>the</a:t>
            </a:r>
            <a:r>
              <a:rPr lang="tr-TR" sz="2400" b="1" dirty="0"/>
              <a:t> </a:t>
            </a:r>
            <a:r>
              <a:rPr lang="tr-TR" sz="2400" b="1" dirty="0" err="1"/>
              <a:t>vectors</a:t>
            </a:r>
            <a:endParaRPr lang="tr-TR" sz="2400" b="1" dirty="0"/>
          </a:p>
        </p:txBody>
      </p:sp>
      <p:sp>
        <p:nvSpPr>
          <p:cNvPr id="9" name="Veri Yer Tutucusu 8"/>
          <p:cNvSpPr>
            <a:spLocks noGrp="1"/>
          </p:cNvSpPr>
          <p:nvPr>
            <p:ph type="dt" sz="half" idx="10"/>
          </p:nvPr>
        </p:nvSpPr>
        <p:spPr>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5" name="Altbilgi Yer Tutucusu 4"/>
          <p:cNvSpPr>
            <a:spLocks noGrp="1"/>
          </p:cNvSpPr>
          <p:nvPr>
            <p:ph type="ftr" sz="quarter" idx="11"/>
          </p:nvPr>
        </p:nvSpPr>
        <p:spPr>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7" name="Slayt Numarası Yer Tutucusu 6"/>
          <p:cNvSpPr>
            <a:spLocks noGrp="1"/>
          </p:cNvSpPr>
          <p:nvPr>
            <p:ph type="sldNum" sz="quarter" idx="12"/>
          </p:nvPr>
        </p:nvSpPr>
        <p:spPr>
          <a:prstGeom prst="rect">
            <a:avLst/>
          </a:prstGeom>
        </p:spPr>
        <p:txBody>
          <a:bodyPr vert="horz" lIns="91440" tIns="45720" rIns="91440" bIns="45720" rtlCol="0" anchor="ctr"/>
          <a:lstStyle>
            <a:defPPr>
              <a:defRPr lang="tr-T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FF87A7-9A7A-4B3D-9625-8440EC4947F9}" type="slidenum">
              <a:rPr lang="tr-TR" smtClean="0"/>
              <a:pPr/>
              <a:t>12</a:t>
            </a:fld>
            <a:endParaRPr lang="tr-TR"/>
          </a:p>
        </p:txBody>
      </p:sp>
      <p:sp>
        <p:nvSpPr>
          <p:cNvPr id="14" name="Metin kutusu 13"/>
          <p:cNvSpPr txBox="1"/>
          <p:nvPr/>
        </p:nvSpPr>
        <p:spPr>
          <a:xfrm>
            <a:off x="880599" y="1725339"/>
            <a:ext cx="7318521" cy="1429622"/>
          </a:xfrm>
          <a:prstGeom prst="rect">
            <a:avLst/>
          </a:prstGeom>
          <a:noFill/>
        </p:spPr>
        <p:txBody>
          <a:bodyPr wrap="square" rtlCol="0">
            <a:spAutoFit/>
          </a:bodyPr>
          <a:lstStyle/>
          <a:p>
            <a:pPr>
              <a:lnSpc>
                <a:spcPct val="150000"/>
              </a:lnSpc>
            </a:pPr>
            <a:r>
              <a:rPr lang="en-US" sz="2000" dirty="0"/>
              <a:t>We will be able to calculate force, which is the main subject of statics, and we will be able to solve especially three-dimensional </a:t>
            </a:r>
            <a:r>
              <a:rPr lang="tr-TR" sz="2000" dirty="0" err="1"/>
              <a:t>equilibrium</a:t>
            </a:r>
            <a:r>
              <a:rPr lang="en-US" sz="2000" dirty="0"/>
              <a:t> problems more easily and practically.</a:t>
            </a:r>
            <a:endParaRPr lang="tr-TR" sz="2000" dirty="0"/>
          </a:p>
        </p:txBody>
      </p:sp>
      <p:sp>
        <p:nvSpPr>
          <p:cNvPr id="15" name="Metin kutusu 14"/>
          <p:cNvSpPr txBox="1"/>
          <p:nvPr/>
        </p:nvSpPr>
        <p:spPr>
          <a:xfrm>
            <a:off x="1840988" y="4394654"/>
            <a:ext cx="8706121" cy="400110"/>
          </a:xfrm>
          <a:prstGeom prst="rect">
            <a:avLst/>
          </a:prstGeom>
          <a:solidFill>
            <a:schemeClr val="accent4">
              <a:lumMod val="20000"/>
              <a:lumOff val="80000"/>
            </a:schemeClr>
          </a:solidFill>
        </p:spPr>
        <p:txBody>
          <a:bodyPr wrap="square" rtlCol="0">
            <a:spAutoFit/>
          </a:bodyPr>
          <a:lstStyle/>
          <a:p>
            <a:r>
              <a:rPr lang="en-US" sz="2000" i="1" dirty="0"/>
              <a:t>Remember: What was the significance of calculating forces?</a:t>
            </a:r>
            <a:endParaRPr lang="tr-TR" sz="2000" i="1" dirty="0"/>
          </a:p>
        </p:txBody>
      </p:sp>
      <p:sp>
        <p:nvSpPr>
          <p:cNvPr id="16" name="Metin kutusu 15"/>
          <p:cNvSpPr txBox="1"/>
          <p:nvPr/>
        </p:nvSpPr>
        <p:spPr>
          <a:xfrm>
            <a:off x="1840988" y="4698772"/>
            <a:ext cx="8706121" cy="1631216"/>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ü"/>
            </a:pPr>
            <a:r>
              <a:rPr lang="en-US" sz="2000" i="1" dirty="0"/>
              <a:t>Strength calculations cannot be made without knowing the forces.</a:t>
            </a:r>
            <a:endParaRPr lang="tr-TR" sz="2000" i="1" dirty="0"/>
          </a:p>
          <a:p>
            <a:pPr marL="285750" indent="-285750">
              <a:buFont typeface="Wingdings" panose="05000000000000000000" pitchFamily="2" charset="2"/>
              <a:buChar char="ü"/>
            </a:pPr>
            <a:r>
              <a:rPr lang="en-US" sz="2000" i="1" dirty="0"/>
              <a:t>The minimum dimensions required for the piece to withstand the force are determined by strength calculations.</a:t>
            </a:r>
            <a:endParaRPr lang="tr-TR" sz="2000" i="1" dirty="0"/>
          </a:p>
          <a:p>
            <a:pPr marL="285750" indent="-285750">
              <a:buFont typeface="Wingdings" panose="05000000000000000000" pitchFamily="2" charset="2"/>
              <a:buChar char="ü"/>
            </a:pPr>
            <a:r>
              <a:rPr lang="en-US" sz="2000" i="1" dirty="0"/>
              <a:t>These minimum dimensions allow us to obtain data applicable to our daily lives. Because the dimensions must be larger than these values.</a:t>
            </a:r>
            <a:endParaRPr lang="tr-TR" sz="2000" i="1" dirty="0"/>
          </a:p>
        </p:txBody>
      </p:sp>
      <p:sp>
        <p:nvSpPr>
          <p:cNvPr id="24"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spTree>
    <p:extLst>
      <p:ext uri="{BB962C8B-B14F-4D97-AF65-F5344CB8AC3E}">
        <p14:creationId xmlns:p14="http://schemas.microsoft.com/office/powerpoint/2010/main" val="198898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eri Yer Tutucusu 9"/>
          <p:cNvSpPr>
            <a:spLocks noGrp="1"/>
          </p:cNvSpPr>
          <p:nvPr>
            <p:ph type="dt" sz="half" idx="10"/>
          </p:nvPr>
        </p:nvSpPr>
        <p:spPr/>
        <p:txBody>
          <a:bodyPr/>
          <a:lstStyle/>
          <a:p>
            <a:r>
              <a:rPr lang="tr-TR" dirty="0"/>
              <a:t> </a:t>
            </a:r>
          </a:p>
        </p:txBody>
      </p:sp>
      <p:sp>
        <p:nvSpPr>
          <p:cNvPr id="2" name="Altbilgi Yer Tutucusu 1"/>
          <p:cNvSpPr>
            <a:spLocks noGrp="1"/>
          </p:cNvSpPr>
          <p:nvPr>
            <p:ph type="ftr" sz="quarter" idx="11"/>
          </p:nvPr>
        </p:nvSpPr>
        <p:spPr/>
        <p:txBody>
          <a:bodyPr/>
          <a:lstStyle/>
          <a:p>
            <a:r>
              <a:rPr lang="tr-TR" dirty="0"/>
              <a:t> </a:t>
            </a:r>
          </a:p>
        </p:txBody>
      </p:sp>
      <p:sp>
        <p:nvSpPr>
          <p:cNvPr id="9" name="Slayt Numarası Yer Tutucusu 8"/>
          <p:cNvSpPr>
            <a:spLocks noGrp="1"/>
          </p:cNvSpPr>
          <p:nvPr>
            <p:ph type="sldNum" sz="quarter" idx="12"/>
          </p:nvPr>
        </p:nvSpPr>
        <p:spPr/>
        <p:txBody>
          <a:bodyPr/>
          <a:lstStyle/>
          <a:p>
            <a:fld id="{60FF87A7-9A7A-4B3D-9625-8440EC4947F9}" type="slidenum">
              <a:rPr lang="tr-TR" smtClean="0"/>
              <a:pPr/>
              <a:t>13</a:t>
            </a:fld>
            <a:endParaRPr lang="tr-T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7161486" y="3934182"/>
                <a:ext cx="2880320" cy="18907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tr-TR" sz="1600" dirty="0" err="1">
                    <a:latin typeface="Calibri" pitchFamily="34" charset="0"/>
                  </a:rPr>
                  <a:t>Vectoral</a:t>
                </a:r>
                <a:r>
                  <a:rPr lang="tr-TR" sz="1600" dirty="0">
                    <a:latin typeface="Calibri" pitchFamily="34" charset="0"/>
                  </a:rPr>
                  <a:t> form: </a:t>
                </a:r>
                <a14:m>
                  <m:oMath xmlns:m="http://schemas.openxmlformats.org/officeDocument/2006/math">
                    <m:acc>
                      <m:accPr>
                        <m:chr m:val="⃗"/>
                        <m:ctrlPr>
                          <a:rPr lang="tr-TR" sz="1600" i="1">
                            <a:latin typeface="Cambria Math" panose="02040503050406030204" pitchFamily="18" charset="0"/>
                          </a:rPr>
                        </m:ctrlPr>
                      </m:accPr>
                      <m:e>
                        <m:r>
                          <a:rPr lang="tr-TR" sz="1600" i="1">
                            <a:latin typeface="Cambria Math"/>
                          </a:rPr>
                          <m:t> </m:t>
                        </m:r>
                        <m:r>
                          <a:rPr lang="tr-TR" sz="1600" i="1">
                            <a:latin typeface="Cambria Math"/>
                          </a:rPr>
                          <m:t>𝑉</m:t>
                        </m:r>
                      </m:e>
                    </m:acc>
                  </m:oMath>
                </a14:m>
                <a:endParaRPr lang="tr-TR" sz="1600" dirty="0">
                  <a:latin typeface="Calibri" pitchFamily="34" charset="0"/>
                </a:endParaRPr>
              </a:p>
              <a:p>
                <a:pPr>
                  <a:spcBef>
                    <a:spcPct val="50000"/>
                  </a:spcBef>
                </a:pPr>
                <a:r>
                  <a:rPr lang="tr-TR" sz="1600" dirty="0" err="1">
                    <a:latin typeface="Calibri" pitchFamily="34" charset="0"/>
                  </a:rPr>
                  <a:t>Magnitude</a:t>
                </a:r>
                <a:r>
                  <a:rPr lang="tr-TR" sz="1600" dirty="0">
                    <a:latin typeface="Calibri" pitchFamily="34" charset="0"/>
                  </a:rPr>
                  <a:t> : V </a:t>
                </a:r>
                <a:r>
                  <a:rPr lang="tr-TR" sz="1600" i="1" dirty="0" err="1">
                    <a:latin typeface="Calibri" pitchFamily="34" charset="0"/>
                  </a:rPr>
                  <a:t>or</a:t>
                </a:r>
                <a:r>
                  <a:rPr lang="tr-TR" sz="1600" dirty="0">
                    <a:latin typeface="Calibri" pitchFamily="34" charset="0"/>
                  </a:rPr>
                  <a:t> I</a:t>
                </a:r>
                <a14:m>
                  <m:oMath xmlns:m="http://schemas.openxmlformats.org/officeDocument/2006/math">
                    <m:acc>
                      <m:accPr>
                        <m:chr m:val="⃗"/>
                        <m:ctrlPr>
                          <a:rPr lang="tr-TR" sz="1600" i="1">
                            <a:latin typeface="Cambria Math" panose="02040503050406030204" pitchFamily="18" charset="0"/>
                          </a:rPr>
                        </m:ctrlPr>
                      </m:accPr>
                      <m:e>
                        <m:r>
                          <a:rPr lang="tr-TR" sz="1600" i="1">
                            <a:latin typeface="Cambria Math"/>
                          </a:rPr>
                          <m:t> </m:t>
                        </m:r>
                        <m:r>
                          <a:rPr lang="tr-TR" sz="1600" i="1">
                            <a:latin typeface="Cambria Math"/>
                          </a:rPr>
                          <m:t>𝑉</m:t>
                        </m:r>
                      </m:e>
                    </m:acc>
                  </m:oMath>
                </a14:m>
                <a:r>
                  <a:rPr lang="tr-TR" sz="1600" dirty="0">
                    <a:latin typeface="Calibri" panose="020F0502020204030204" pitchFamily="34" charset="0"/>
                  </a:rPr>
                  <a:t>I </a:t>
                </a:r>
              </a:p>
              <a:p>
                <a:pPr>
                  <a:spcBef>
                    <a:spcPct val="50000"/>
                  </a:spcBef>
                </a:pPr>
                <a:r>
                  <a:rPr lang="tr-TR" sz="1600" dirty="0" err="1">
                    <a:latin typeface="Calibri" panose="020F0502020204030204" pitchFamily="34" charset="0"/>
                  </a:rPr>
                  <a:t>Direction</a:t>
                </a:r>
                <a:r>
                  <a:rPr lang="tr-TR" sz="1600" dirty="0">
                    <a:latin typeface="Calibri" panose="020F0502020204030204" pitchFamily="34" charset="0"/>
                  </a:rPr>
                  <a:t> : </a:t>
                </a:r>
                <a:r>
                  <a:rPr lang="tr-TR" sz="1600" dirty="0" err="1">
                    <a:latin typeface="Calibri" panose="020F0502020204030204" pitchFamily="34" charset="0"/>
                  </a:rPr>
                  <a:t>from</a:t>
                </a:r>
                <a:r>
                  <a:rPr lang="tr-TR" sz="1600" dirty="0">
                    <a:latin typeface="Calibri" panose="020F0502020204030204" pitchFamily="34" charset="0"/>
                  </a:rPr>
                  <a:t> A </a:t>
                </a:r>
                <a:r>
                  <a:rPr lang="tr-TR" sz="1600" dirty="0" err="1">
                    <a:latin typeface="Calibri" panose="020F0502020204030204" pitchFamily="34" charset="0"/>
                  </a:rPr>
                  <a:t>to</a:t>
                </a:r>
                <a:r>
                  <a:rPr lang="tr-TR" sz="1600" dirty="0">
                    <a:latin typeface="Calibri" panose="020F0502020204030204" pitchFamily="34" charset="0"/>
                  </a:rPr>
                  <a:t> B</a:t>
                </a:r>
              </a:p>
              <a:p>
                <a:pPr>
                  <a:spcBef>
                    <a:spcPct val="50000"/>
                  </a:spcBef>
                </a:pPr>
                <a:r>
                  <a:rPr lang="tr-TR" sz="1600" dirty="0">
                    <a:latin typeface="Calibri" panose="020F0502020204030204" pitchFamily="34" charset="0"/>
                  </a:rPr>
                  <a:t>Application </a:t>
                </a:r>
                <a:r>
                  <a:rPr lang="tr-TR" sz="1600" dirty="0" err="1">
                    <a:latin typeface="Calibri" panose="020F0502020204030204" pitchFamily="34" charset="0"/>
                  </a:rPr>
                  <a:t>point</a:t>
                </a:r>
                <a:r>
                  <a:rPr lang="tr-TR" sz="1600" dirty="0">
                    <a:latin typeface="Calibri" panose="020F0502020204030204" pitchFamily="34" charset="0"/>
                  </a:rPr>
                  <a:t>: A</a:t>
                </a:r>
              </a:p>
              <a:p>
                <a:pPr>
                  <a:spcBef>
                    <a:spcPct val="50000"/>
                  </a:spcBef>
                </a:pPr>
                <a:r>
                  <a:rPr lang="tr-TR" sz="1600" dirty="0">
                    <a:latin typeface="Calibri" panose="020F0502020204030204" pitchFamily="34" charset="0"/>
                  </a:rPr>
                  <a:t>Reference </a:t>
                </a:r>
                <a:r>
                  <a:rPr lang="tr-TR" sz="1600" dirty="0" err="1">
                    <a:latin typeface="Calibri" panose="020F0502020204030204" pitchFamily="34" charset="0"/>
                  </a:rPr>
                  <a:t>angle</a:t>
                </a:r>
                <a:r>
                  <a:rPr lang="tr-TR" sz="1600" dirty="0">
                    <a:latin typeface="Calibri" panose="020F0502020204030204" pitchFamily="34" charset="0"/>
                  </a:rPr>
                  <a:t>: </a:t>
                </a:r>
                <a:r>
                  <a:rPr lang="tr-TR" sz="1600" dirty="0">
                    <a:latin typeface="Symbol" panose="05050102010706020507" pitchFamily="18" charset="2"/>
                  </a:rPr>
                  <a:t>q</a:t>
                </a:r>
                <a:endParaRPr lang="en-US" sz="1600" dirty="0">
                  <a:latin typeface="Symbol" panose="05050102010706020507" pitchFamily="18" charset="2"/>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7161486" y="3934182"/>
                <a:ext cx="2880320" cy="1890774"/>
              </a:xfrm>
              <a:prstGeom prst="rect">
                <a:avLst/>
              </a:prstGeom>
              <a:blipFill>
                <a:blip r:embed="rId3"/>
                <a:stretch>
                  <a:fillRect l="-1271" b="-32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sp>
        <p:nvSpPr>
          <p:cNvPr id="5" name="Content Placeholder 2">
            <a:extLst>
              <a:ext uri="{FF2B5EF4-FFF2-40B4-BE49-F238E27FC236}">
                <a16:creationId xmlns:a16="http://schemas.microsoft.com/office/drawing/2014/main" id="{204C18CE-C99F-794C-699A-3A0A172DE9C1}"/>
              </a:ext>
            </a:extLst>
          </p:cNvPr>
          <p:cNvSpPr txBox="1">
            <a:spLocks/>
          </p:cNvSpPr>
          <p:nvPr/>
        </p:nvSpPr>
        <p:spPr>
          <a:xfrm>
            <a:off x="838200" y="648140"/>
            <a:ext cx="10515600" cy="5288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Scalar Quantity</a:t>
            </a:r>
          </a:p>
          <a:p>
            <a:pPr lvl="1"/>
            <a:r>
              <a:rPr lang="en-US" sz="2000" dirty="0"/>
              <a:t>A quantity with only a magnitude.</a:t>
            </a:r>
          </a:p>
          <a:p>
            <a:pPr lvl="1"/>
            <a:r>
              <a:rPr lang="en-US" sz="2000" dirty="0"/>
              <a:t>Examples:  time, volume, density, speed, energy, and mass</a:t>
            </a:r>
          </a:p>
          <a:p>
            <a:endParaRPr lang="en-US" sz="2400" dirty="0"/>
          </a:p>
          <a:p>
            <a:r>
              <a:rPr lang="en-US" sz="2400" dirty="0"/>
              <a:t>Vector Quantity</a:t>
            </a:r>
          </a:p>
          <a:p>
            <a:pPr lvl="1"/>
            <a:r>
              <a:rPr lang="en-US" sz="2000" dirty="0"/>
              <a:t>Quantity with both a magnitude and a direction.</a:t>
            </a:r>
          </a:p>
          <a:p>
            <a:pPr lvl="1"/>
            <a:r>
              <a:rPr lang="en-US" sz="2000" dirty="0"/>
              <a:t>Obeys the parallelogram law of addition.</a:t>
            </a:r>
          </a:p>
          <a:p>
            <a:pPr lvl="1"/>
            <a:r>
              <a:rPr lang="en-US" sz="2000" dirty="0"/>
              <a:t>Examples:  displacement, velocity, acceleration, force, moment, and momentum.</a:t>
            </a:r>
          </a:p>
        </p:txBody>
      </p:sp>
      <p:pic>
        <p:nvPicPr>
          <p:cNvPr id="29" name="Resim 28">
            <a:extLst>
              <a:ext uri="{FF2B5EF4-FFF2-40B4-BE49-F238E27FC236}">
                <a16:creationId xmlns:a16="http://schemas.microsoft.com/office/drawing/2014/main" id="{60CD27D6-8491-C685-CEF2-F0FBCA810B5A}"/>
              </a:ext>
            </a:extLst>
          </p:cNvPr>
          <p:cNvPicPr>
            <a:picLocks noChangeAspect="1"/>
          </p:cNvPicPr>
          <p:nvPr/>
        </p:nvPicPr>
        <p:blipFill>
          <a:blip r:embed="rId4"/>
          <a:stretch>
            <a:fillRect/>
          </a:stretch>
        </p:blipFill>
        <p:spPr>
          <a:xfrm>
            <a:off x="2462469" y="3952146"/>
            <a:ext cx="3633531" cy="2444708"/>
          </a:xfrm>
          <a:prstGeom prst="rect">
            <a:avLst/>
          </a:prstGeom>
          <a:noFill/>
        </p:spPr>
      </p:pic>
    </p:spTree>
    <p:extLst>
      <p:ext uri="{BB962C8B-B14F-4D97-AF65-F5344CB8AC3E}">
        <p14:creationId xmlns:p14="http://schemas.microsoft.com/office/powerpoint/2010/main" val="334570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60FF87A7-9A7A-4B3D-9625-8440EC4947F9}" type="slidenum">
              <a:rPr lang="tr-TR" smtClean="0"/>
              <a:pPr/>
              <a:t>14</a:t>
            </a:fld>
            <a:endParaRPr lang="tr-TR"/>
          </a:p>
        </p:txBody>
      </p:sp>
      <p:pic>
        <p:nvPicPr>
          <p:cNvPr id="6" name="Resim 5"/>
          <p:cNvPicPr>
            <a:picLocks noChangeAspect="1"/>
          </p:cNvPicPr>
          <p:nvPr/>
        </p:nvPicPr>
        <p:blipFill>
          <a:blip r:embed="rId2"/>
          <a:stretch>
            <a:fillRect/>
          </a:stretch>
        </p:blipFill>
        <p:spPr>
          <a:xfrm>
            <a:off x="1597174" y="1047394"/>
            <a:ext cx="2955776" cy="2036691"/>
          </a:xfrm>
          <a:prstGeom prst="rect">
            <a:avLst/>
          </a:prstGeom>
        </p:spPr>
      </p:pic>
      <p:pic>
        <p:nvPicPr>
          <p:cNvPr id="17" name="Resim 16"/>
          <p:cNvPicPr>
            <a:picLocks noChangeAspect="1"/>
          </p:cNvPicPr>
          <p:nvPr/>
        </p:nvPicPr>
        <p:blipFill>
          <a:blip r:embed="rId3"/>
          <a:stretch>
            <a:fillRect/>
          </a:stretch>
        </p:blipFill>
        <p:spPr>
          <a:xfrm>
            <a:off x="1510656" y="3160571"/>
            <a:ext cx="3287260" cy="1710444"/>
          </a:xfrm>
          <a:prstGeom prst="rect">
            <a:avLst/>
          </a:prstGeom>
        </p:spPr>
      </p:pic>
      <p:pic>
        <p:nvPicPr>
          <p:cNvPr id="19" name="Resim 18"/>
          <p:cNvPicPr>
            <a:picLocks noChangeAspect="1"/>
          </p:cNvPicPr>
          <p:nvPr/>
        </p:nvPicPr>
        <p:blipFill>
          <a:blip r:embed="rId4"/>
          <a:stretch>
            <a:fillRect/>
          </a:stretch>
        </p:blipFill>
        <p:spPr>
          <a:xfrm>
            <a:off x="1597174" y="5158841"/>
            <a:ext cx="3009900" cy="628650"/>
          </a:xfrm>
          <a:prstGeom prst="rect">
            <a:avLst/>
          </a:prstGeom>
        </p:spPr>
      </p:pic>
      <p:sp>
        <p:nvSpPr>
          <p:cNvPr id="13"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sp>
        <p:nvSpPr>
          <p:cNvPr id="4" name="Content Placeholder 2">
            <a:extLst>
              <a:ext uri="{FF2B5EF4-FFF2-40B4-BE49-F238E27FC236}">
                <a16:creationId xmlns:a16="http://schemas.microsoft.com/office/drawing/2014/main" id="{3EF6750A-7DD7-43C6-03A0-E850ECE9B57E}"/>
              </a:ext>
            </a:extLst>
          </p:cNvPr>
          <p:cNvSpPr txBox="1">
            <a:spLocks/>
          </p:cNvSpPr>
          <p:nvPr/>
        </p:nvSpPr>
        <p:spPr>
          <a:xfrm>
            <a:off x="5232689" y="1067756"/>
            <a:ext cx="6121111" cy="5288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pPr lvl="1"/>
            <a:r>
              <a:rPr lang="en-US" sz="2000" dirty="0"/>
              <a:t>Free Vector – one whose action is not confined to or associated with a unique line in space.</a:t>
            </a:r>
            <a:r>
              <a:rPr lang="tr-TR" sz="2000" dirty="0"/>
              <a:t> </a:t>
            </a:r>
            <a:r>
              <a:rPr lang="tr-TR" sz="2000" dirty="0" err="1"/>
              <a:t>Example</a:t>
            </a:r>
            <a:r>
              <a:rPr lang="tr-TR" sz="2000" dirty="0"/>
              <a:t>: </a:t>
            </a:r>
            <a:r>
              <a:rPr lang="tr-TR" sz="2000" dirty="0" err="1"/>
              <a:t>velocity</a:t>
            </a:r>
            <a:endParaRPr lang="en-US" sz="2000" dirty="0"/>
          </a:p>
          <a:p>
            <a:pPr lvl="1"/>
            <a:endParaRPr lang="en-US" sz="2000" dirty="0"/>
          </a:p>
          <a:p>
            <a:pPr lvl="1"/>
            <a:endParaRPr lang="tr-TR" sz="2000" dirty="0"/>
          </a:p>
          <a:p>
            <a:pPr lvl="1"/>
            <a:endParaRPr lang="en-US" sz="2000" dirty="0"/>
          </a:p>
          <a:p>
            <a:pPr lvl="1"/>
            <a:r>
              <a:rPr lang="en-US" sz="2000" dirty="0"/>
              <a:t>Sliding Vector – has a unique line of action in space but not a unique point of application.</a:t>
            </a:r>
          </a:p>
          <a:p>
            <a:pPr lvl="1"/>
            <a:endParaRPr lang="tr-TR" sz="2000" dirty="0"/>
          </a:p>
          <a:p>
            <a:pPr lvl="1"/>
            <a:endParaRPr lang="tr-TR" sz="2000" dirty="0"/>
          </a:p>
          <a:p>
            <a:pPr lvl="1"/>
            <a:endParaRPr lang="en-US" sz="2000" dirty="0"/>
          </a:p>
          <a:p>
            <a:pPr lvl="1"/>
            <a:r>
              <a:rPr lang="en-US" sz="2000" dirty="0"/>
              <a:t>Fixed Vector – has a unique line of action and point of application.</a:t>
            </a:r>
          </a:p>
        </p:txBody>
      </p:sp>
      <p:sp>
        <p:nvSpPr>
          <p:cNvPr id="12" name="Metin kutusu 11">
            <a:extLst>
              <a:ext uri="{FF2B5EF4-FFF2-40B4-BE49-F238E27FC236}">
                <a16:creationId xmlns:a16="http://schemas.microsoft.com/office/drawing/2014/main" id="{7FC0D628-4E6B-AAF4-B5B2-A84B6BDC233C}"/>
              </a:ext>
            </a:extLst>
          </p:cNvPr>
          <p:cNvSpPr txBox="1"/>
          <p:nvPr/>
        </p:nvSpPr>
        <p:spPr>
          <a:xfrm>
            <a:off x="1626909" y="570798"/>
            <a:ext cx="6096000" cy="400110"/>
          </a:xfrm>
          <a:prstGeom prst="rect">
            <a:avLst/>
          </a:prstGeom>
          <a:noFill/>
        </p:spPr>
        <p:txBody>
          <a:bodyPr wrap="square">
            <a:spAutoFit/>
          </a:bodyPr>
          <a:lstStyle/>
          <a:p>
            <a:r>
              <a:rPr lang="en-US" sz="2000" dirty="0"/>
              <a:t>Types of Vectors</a:t>
            </a:r>
          </a:p>
        </p:txBody>
      </p:sp>
      <p:sp>
        <p:nvSpPr>
          <p:cNvPr id="15" name="Metin kutusu 14">
            <a:extLst>
              <a:ext uri="{FF2B5EF4-FFF2-40B4-BE49-F238E27FC236}">
                <a16:creationId xmlns:a16="http://schemas.microsoft.com/office/drawing/2014/main" id="{14CC7519-CC77-81A6-BF4B-44E2AA476387}"/>
              </a:ext>
            </a:extLst>
          </p:cNvPr>
          <p:cNvSpPr txBox="1"/>
          <p:nvPr/>
        </p:nvSpPr>
        <p:spPr>
          <a:xfrm>
            <a:off x="3932526" y="3176091"/>
            <a:ext cx="1396855" cy="369332"/>
          </a:xfrm>
          <a:prstGeom prst="rect">
            <a:avLst/>
          </a:prstGeom>
          <a:solidFill>
            <a:schemeClr val="bg1"/>
          </a:solidFill>
        </p:spPr>
        <p:txBody>
          <a:bodyPr wrap="square" rtlCol="0">
            <a:spAutoFit/>
          </a:bodyPr>
          <a:lstStyle/>
          <a:p>
            <a:r>
              <a:rPr lang="tr-TR" dirty="0" err="1"/>
              <a:t>line</a:t>
            </a:r>
            <a:r>
              <a:rPr lang="tr-TR" dirty="0"/>
              <a:t> of </a:t>
            </a:r>
            <a:r>
              <a:rPr lang="tr-TR" dirty="0" err="1"/>
              <a:t>action</a:t>
            </a:r>
            <a:endParaRPr lang="en-US" dirty="0"/>
          </a:p>
        </p:txBody>
      </p:sp>
      <p:sp>
        <p:nvSpPr>
          <p:cNvPr id="16" name="Metin kutusu 15">
            <a:extLst>
              <a:ext uri="{FF2B5EF4-FFF2-40B4-BE49-F238E27FC236}">
                <a16:creationId xmlns:a16="http://schemas.microsoft.com/office/drawing/2014/main" id="{BD3A0BD4-76F7-0810-7DD2-031BD2029FAA}"/>
              </a:ext>
            </a:extLst>
          </p:cNvPr>
          <p:cNvSpPr txBox="1"/>
          <p:nvPr/>
        </p:nvSpPr>
        <p:spPr>
          <a:xfrm>
            <a:off x="3617119" y="3955760"/>
            <a:ext cx="842962" cy="646331"/>
          </a:xfrm>
          <a:prstGeom prst="rect">
            <a:avLst/>
          </a:prstGeom>
          <a:solidFill>
            <a:schemeClr val="bg1"/>
          </a:solidFill>
        </p:spPr>
        <p:txBody>
          <a:bodyPr wrap="square" rtlCol="0">
            <a:spAutoFit/>
          </a:bodyPr>
          <a:lstStyle/>
          <a:p>
            <a:r>
              <a:rPr lang="tr-TR" dirty="0" err="1"/>
              <a:t>rigid</a:t>
            </a:r>
            <a:r>
              <a:rPr lang="tr-TR" dirty="0"/>
              <a:t> body</a:t>
            </a:r>
            <a:endParaRPr lang="en-US" dirty="0"/>
          </a:p>
        </p:txBody>
      </p:sp>
      <p:sp>
        <p:nvSpPr>
          <p:cNvPr id="18" name="Metin kutusu 17">
            <a:extLst>
              <a:ext uri="{FF2B5EF4-FFF2-40B4-BE49-F238E27FC236}">
                <a16:creationId xmlns:a16="http://schemas.microsoft.com/office/drawing/2014/main" id="{1F53AA92-1181-C366-888F-AB53736D7D30}"/>
              </a:ext>
            </a:extLst>
          </p:cNvPr>
          <p:cNvSpPr txBox="1"/>
          <p:nvPr/>
        </p:nvSpPr>
        <p:spPr>
          <a:xfrm>
            <a:off x="2279635" y="4979813"/>
            <a:ext cx="1749302" cy="369332"/>
          </a:xfrm>
          <a:prstGeom prst="rect">
            <a:avLst/>
          </a:prstGeom>
          <a:solidFill>
            <a:schemeClr val="bg1"/>
          </a:solidFill>
        </p:spPr>
        <p:txBody>
          <a:bodyPr wrap="square" rtlCol="0">
            <a:spAutoFit/>
          </a:bodyPr>
          <a:lstStyle/>
          <a:p>
            <a:pPr algn="ctr"/>
            <a:r>
              <a:rPr lang="tr-TR" dirty="0" err="1"/>
              <a:t>elastic</a:t>
            </a:r>
            <a:r>
              <a:rPr lang="tr-TR" dirty="0"/>
              <a:t> </a:t>
            </a:r>
            <a:r>
              <a:rPr lang="tr-TR" dirty="0" err="1"/>
              <a:t>rod</a:t>
            </a:r>
            <a:endParaRPr lang="en-US" dirty="0"/>
          </a:p>
        </p:txBody>
      </p:sp>
    </p:spTree>
    <p:extLst>
      <p:ext uri="{BB962C8B-B14F-4D97-AF65-F5344CB8AC3E}">
        <p14:creationId xmlns:p14="http://schemas.microsoft.com/office/powerpoint/2010/main" val="217612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25146" y="476761"/>
            <a:ext cx="8064500" cy="5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tr-TR" sz="2000" b="1" dirty="0" err="1">
                <a:latin typeface="Calibri" pitchFamily="34" charset="0"/>
              </a:rPr>
              <a:t>Principle</a:t>
            </a:r>
            <a:r>
              <a:rPr lang="tr-TR" sz="2000" b="1" dirty="0">
                <a:latin typeface="Calibri" pitchFamily="34" charset="0"/>
              </a:rPr>
              <a:t> of </a:t>
            </a:r>
            <a:r>
              <a:rPr lang="tr-TR" sz="2000" b="1" dirty="0" err="1">
                <a:latin typeface="Calibri" pitchFamily="34" charset="0"/>
              </a:rPr>
              <a:t>transmissibility</a:t>
            </a:r>
            <a:r>
              <a:rPr lang="tr-TR" sz="2000" b="1" dirty="0">
                <a:latin typeface="Calibri" pitchFamily="34" charset="0"/>
              </a:rPr>
              <a:t>:</a:t>
            </a:r>
            <a:r>
              <a:rPr lang="tr-TR" sz="2000" dirty="0">
                <a:latin typeface="Calibri" pitchFamily="34" charset="0"/>
              </a:rPr>
              <a:t> </a:t>
            </a:r>
          </a:p>
        </p:txBody>
      </p:sp>
      <p:sp>
        <p:nvSpPr>
          <p:cNvPr id="7" name="Veri Yer Tutucusu 6"/>
          <p:cNvSpPr>
            <a:spLocks noGrp="1"/>
          </p:cNvSpPr>
          <p:nvPr>
            <p:ph type="dt" sz="half" idx="10"/>
          </p:nvPr>
        </p:nvSpPr>
        <p:spPr>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4" name="Altbilgi Yer Tutucusu 3"/>
          <p:cNvSpPr>
            <a:spLocks noGrp="1"/>
          </p:cNvSpPr>
          <p:nvPr>
            <p:ph type="ftr" sz="quarter" idx="11"/>
          </p:nvPr>
        </p:nvSpPr>
        <p:spPr>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5" name="Slayt Numarası Yer Tutucusu 4"/>
          <p:cNvSpPr>
            <a:spLocks noGrp="1"/>
          </p:cNvSpPr>
          <p:nvPr>
            <p:ph type="sldNum" sz="quarter" idx="12"/>
          </p:nvPr>
        </p:nvSpPr>
        <p:spPr>
          <a:prstGeom prst="rect">
            <a:avLst/>
          </a:prstGeom>
        </p:spPr>
        <p:txBody>
          <a:bodyPr vert="horz" lIns="91440" tIns="45720" rIns="91440" bIns="45720" rtlCol="0" anchor="ctr"/>
          <a:lstStyle>
            <a:defPPr>
              <a:defRPr lang="tr-T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FF87A7-9A7A-4B3D-9625-8440EC4947F9}" type="slidenum">
              <a:rPr lang="tr-TR" smtClean="0"/>
              <a:pPr/>
              <a:t>15</a:t>
            </a:fld>
            <a:endParaRPr lang="tr-TR"/>
          </a:p>
        </p:txBody>
      </p:sp>
      <p:sp>
        <p:nvSpPr>
          <p:cNvPr id="10" name="Altbilgi Yer Tutucusu 4"/>
          <p:cNvSpPr txBox="1">
            <a:spLocks/>
          </p:cNvSpPr>
          <p:nvPr/>
        </p:nvSpPr>
        <p:spPr>
          <a:xfrm>
            <a:off x="1524000" y="18299"/>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sp>
        <p:nvSpPr>
          <p:cNvPr id="3" name="Metin kutusu 2"/>
          <p:cNvSpPr txBox="1"/>
          <p:nvPr/>
        </p:nvSpPr>
        <p:spPr>
          <a:xfrm>
            <a:off x="1043709" y="4967146"/>
            <a:ext cx="10058400" cy="707886"/>
          </a:xfrm>
          <a:prstGeom prst="rect">
            <a:avLst/>
          </a:prstGeom>
          <a:solidFill>
            <a:schemeClr val="accent2">
              <a:lumMod val="20000"/>
              <a:lumOff val="80000"/>
            </a:schemeClr>
          </a:solidFill>
        </p:spPr>
        <p:txBody>
          <a:bodyPr wrap="square" rtlCol="0">
            <a:spAutoFit/>
          </a:bodyPr>
          <a:lstStyle/>
          <a:p>
            <a:r>
              <a:rPr lang="en-US" sz="2000" dirty="0"/>
              <a:t>Theoretically, the mechanical effect of these forces is the same whether we push an object from behind or pull it from the front with the same force in the same direction.</a:t>
            </a:r>
            <a:endParaRPr lang="tr-TR" sz="2000" dirty="0"/>
          </a:p>
        </p:txBody>
      </p:sp>
      <p:pic>
        <p:nvPicPr>
          <p:cNvPr id="6" name="Resim 5"/>
          <p:cNvPicPr>
            <a:picLocks noChangeAspect="1"/>
          </p:cNvPicPr>
          <p:nvPr/>
        </p:nvPicPr>
        <p:blipFill>
          <a:blip r:embed="rId2"/>
          <a:stretch>
            <a:fillRect/>
          </a:stretch>
        </p:blipFill>
        <p:spPr>
          <a:xfrm>
            <a:off x="3750573" y="2423429"/>
            <a:ext cx="4883850" cy="2029652"/>
          </a:xfrm>
          <a:prstGeom prst="rect">
            <a:avLst/>
          </a:prstGeom>
        </p:spPr>
      </p:pic>
      <p:sp>
        <p:nvSpPr>
          <p:cNvPr id="8" name="Metin kutusu 7">
            <a:extLst>
              <a:ext uri="{FF2B5EF4-FFF2-40B4-BE49-F238E27FC236}">
                <a16:creationId xmlns:a16="http://schemas.microsoft.com/office/drawing/2014/main" id="{D3166C5E-1054-4179-17FA-D9E292FE6156}"/>
              </a:ext>
            </a:extLst>
          </p:cNvPr>
          <p:cNvSpPr txBox="1"/>
          <p:nvPr/>
        </p:nvSpPr>
        <p:spPr>
          <a:xfrm>
            <a:off x="800582" y="1394635"/>
            <a:ext cx="10590835" cy="1015663"/>
          </a:xfrm>
          <a:prstGeom prst="rect">
            <a:avLst/>
          </a:prstGeom>
          <a:noFill/>
        </p:spPr>
        <p:txBody>
          <a:bodyPr wrap="square">
            <a:spAutoFit/>
          </a:bodyPr>
          <a:lstStyle/>
          <a:p>
            <a:pPr algn="just"/>
            <a:r>
              <a:rPr lang="en-US" sz="2000" dirty="0"/>
              <a:t>Provided that the strength and direction of the force acting on the rigid body remain the same, the point of application can be moved to any point on its direction and the effect on the object does not change as a result of this operation.</a:t>
            </a:r>
          </a:p>
        </p:txBody>
      </p:sp>
      <p:sp>
        <p:nvSpPr>
          <p:cNvPr id="9" name="Metin kutusu 8">
            <a:extLst>
              <a:ext uri="{FF2B5EF4-FFF2-40B4-BE49-F238E27FC236}">
                <a16:creationId xmlns:a16="http://schemas.microsoft.com/office/drawing/2014/main" id="{863BB031-6905-0404-C818-575C4D9BA318}"/>
              </a:ext>
            </a:extLst>
          </p:cNvPr>
          <p:cNvSpPr txBox="1"/>
          <p:nvPr/>
        </p:nvSpPr>
        <p:spPr>
          <a:xfrm>
            <a:off x="4289706" y="4145304"/>
            <a:ext cx="1135380" cy="369332"/>
          </a:xfrm>
          <a:prstGeom prst="rect">
            <a:avLst/>
          </a:prstGeom>
          <a:solidFill>
            <a:schemeClr val="bg1"/>
          </a:solidFill>
        </p:spPr>
        <p:txBody>
          <a:bodyPr wrap="square" rtlCol="0">
            <a:spAutoFit/>
          </a:bodyPr>
          <a:lstStyle/>
          <a:p>
            <a:pPr algn="ctr"/>
            <a:r>
              <a:rPr lang="tr-TR" dirty="0" err="1"/>
              <a:t>PUSHING</a:t>
            </a:r>
            <a:endParaRPr lang="en-US" dirty="0"/>
          </a:p>
        </p:txBody>
      </p:sp>
      <p:sp>
        <p:nvSpPr>
          <p:cNvPr id="11" name="Metin kutusu 10">
            <a:extLst>
              <a:ext uri="{FF2B5EF4-FFF2-40B4-BE49-F238E27FC236}">
                <a16:creationId xmlns:a16="http://schemas.microsoft.com/office/drawing/2014/main" id="{D57FEBA3-F745-7B0C-D831-CA65F759CC30}"/>
              </a:ext>
            </a:extLst>
          </p:cNvPr>
          <p:cNvSpPr txBox="1"/>
          <p:nvPr/>
        </p:nvSpPr>
        <p:spPr>
          <a:xfrm>
            <a:off x="6676020" y="4131691"/>
            <a:ext cx="1135380" cy="369332"/>
          </a:xfrm>
          <a:prstGeom prst="rect">
            <a:avLst/>
          </a:prstGeom>
          <a:solidFill>
            <a:schemeClr val="bg1"/>
          </a:solidFill>
        </p:spPr>
        <p:txBody>
          <a:bodyPr wrap="square" rtlCol="0">
            <a:spAutoFit/>
          </a:bodyPr>
          <a:lstStyle/>
          <a:p>
            <a:pPr algn="ctr"/>
            <a:r>
              <a:rPr lang="tr-TR" dirty="0" err="1"/>
              <a:t>PULLING</a:t>
            </a:r>
            <a:endParaRPr lang="en-US" dirty="0"/>
          </a:p>
        </p:txBody>
      </p:sp>
    </p:spTree>
    <p:extLst>
      <p:ext uri="{BB962C8B-B14F-4D97-AF65-F5344CB8AC3E}">
        <p14:creationId xmlns:p14="http://schemas.microsoft.com/office/powerpoint/2010/main" val="8471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Resim 43"/>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Effect>
                      <a14:colorTemperature colorTemp="6106"/>
                    </a14:imgEffect>
                    <a14:imgEffect>
                      <a14:saturation sat="69000"/>
                    </a14:imgEffect>
                  </a14:imgLayer>
                </a14:imgProps>
              </a:ext>
            </a:extLst>
          </a:blip>
          <a:stretch>
            <a:fillRect/>
          </a:stretch>
        </p:blipFill>
        <p:spPr>
          <a:xfrm>
            <a:off x="4816929" y="5197560"/>
            <a:ext cx="1057935" cy="1341352"/>
          </a:xfrm>
          <a:prstGeom prst="rect">
            <a:avLst/>
          </a:prstGeom>
          <a:effectLst>
            <a:outerShdw dist="50800" dir="6000000" sx="1000" sy="1000" algn="ctr" rotWithShape="0">
              <a:srgbClr val="000000"/>
            </a:outerShdw>
            <a:reflection endPos="0" dir="5400000" sy="-100000" algn="bl" rotWithShape="0"/>
            <a:softEdge rad="0"/>
          </a:effectLst>
        </p:spPr>
      </p:pic>
      <p:sp>
        <p:nvSpPr>
          <p:cNvPr id="4098" name="Text Box 2"/>
          <p:cNvSpPr txBox="1">
            <a:spLocks noChangeArrowheads="1"/>
          </p:cNvSpPr>
          <p:nvPr/>
        </p:nvSpPr>
        <p:spPr bwMode="auto">
          <a:xfrm>
            <a:off x="856528" y="499712"/>
            <a:ext cx="9416186" cy="54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tr-TR" altLang="tr-TR" sz="2200" b="1" u="sng" dirty="0" err="1">
                <a:latin typeface="Calibri" panose="020F0502020204030204" pitchFamily="34" charset="0"/>
              </a:rPr>
              <a:t>Cartesian</a:t>
            </a:r>
            <a:r>
              <a:rPr lang="tr-TR" altLang="tr-TR" sz="2200" b="1" u="sng" dirty="0">
                <a:latin typeface="Calibri" panose="020F0502020204030204" pitchFamily="34" charset="0"/>
              </a:rPr>
              <a:t> </a:t>
            </a:r>
            <a:r>
              <a:rPr lang="tr-TR" altLang="tr-TR" sz="2200" b="1" u="sng" dirty="0" err="1">
                <a:latin typeface="Calibri" panose="020F0502020204030204" pitchFamily="34" charset="0"/>
              </a:rPr>
              <a:t>Coordinates</a:t>
            </a:r>
            <a:r>
              <a:rPr lang="tr-TR" altLang="tr-TR" sz="2200" b="1" u="sng" dirty="0">
                <a:latin typeface="Calibri" panose="020F0502020204030204" pitchFamily="34" charset="0"/>
              </a:rPr>
              <a:t>:</a:t>
            </a:r>
            <a:endParaRPr lang="en-US" altLang="tr-TR" sz="2200" dirty="0">
              <a:latin typeface="Calibri" panose="020F0502020204030204" pitchFamily="34" charset="0"/>
            </a:endParaRPr>
          </a:p>
        </p:txBody>
      </p:sp>
      <p:sp>
        <p:nvSpPr>
          <p:cNvPr id="7" name="Veri Yer Tutucusu 6"/>
          <p:cNvSpPr>
            <a:spLocks noGrp="1"/>
          </p:cNvSpPr>
          <p:nvPr>
            <p:ph type="dt" sz="half" idx="10"/>
          </p:nvPr>
        </p:nvSpPr>
        <p:spPr>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3" name="Altbilgi Yer Tutucusu 2"/>
          <p:cNvSpPr>
            <a:spLocks noGrp="1"/>
          </p:cNvSpPr>
          <p:nvPr>
            <p:ph type="ftr" sz="quarter" idx="11"/>
          </p:nvPr>
        </p:nvSpPr>
        <p:spPr>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a:t>
            </a:r>
          </a:p>
        </p:txBody>
      </p:sp>
      <p:sp>
        <p:nvSpPr>
          <p:cNvPr id="4" name="Slayt Numarası Yer Tutucusu 3"/>
          <p:cNvSpPr>
            <a:spLocks noGrp="1"/>
          </p:cNvSpPr>
          <p:nvPr>
            <p:ph type="sldNum" sz="quarter" idx="12"/>
          </p:nvPr>
        </p:nvSpPr>
        <p:spPr>
          <a:prstGeom prst="rect">
            <a:avLst/>
          </a:prstGeom>
        </p:spPr>
        <p:txBody>
          <a:bodyPr vert="horz" lIns="91440" tIns="45720" rIns="91440" bIns="45720" rtlCol="0" anchor="ctr"/>
          <a:lstStyle>
            <a:defPPr>
              <a:defRPr lang="tr-T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FF87A7-9A7A-4B3D-9625-8440EC4947F9}" type="slidenum">
              <a:rPr lang="tr-TR" smtClean="0"/>
              <a:pPr/>
              <a:t>16</a:t>
            </a:fld>
            <a:endParaRPr lang="tr-TR"/>
          </a:p>
        </p:txBody>
      </p:sp>
      <p:sp>
        <p:nvSpPr>
          <p:cNvPr id="21" name="Altbilgi Yer Tutucusu 4"/>
          <p:cNvSpPr txBox="1">
            <a:spLocks/>
          </p:cNvSpPr>
          <p:nvPr/>
        </p:nvSpPr>
        <p:spPr>
          <a:xfrm>
            <a:off x="1524000" y="18299"/>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i="1" dirty="0"/>
              <a:t>1.  </a:t>
            </a:r>
            <a:r>
              <a:rPr lang="tr-TR" i="1" dirty="0" err="1"/>
              <a:t>Vectors</a:t>
            </a:r>
            <a:endParaRPr lang="tr-TR" i="1" dirty="0"/>
          </a:p>
        </p:txBody>
      </p:sp>
      <p:sp>
        <p:nvSpPr>
          <p:cNvPr id="6" name="Metin kutusu 5">
            <a:extLst>
              <a:ext uri="{FF2B5EF4-FFF2-40B4-BE49-F238E27FC236}">
                <a16:creationId xmlns:a16="http://schemas.microsoft.com/office/drawing/2014/main" id="{7E1CE7DE-A54A-824C-C743-13D9744B2A55}"/>
              </a:ext>
            </a:extLst>
          </p:cNvPr>
          <p:cNvSpPr txBox="1"/>
          <p:nvPr/>
        </p:nvSpPr>
        <p:spPr>
          <a:xfrm>
            <a:off x="688087" y="1222321"/>
            <a:ext cx="10643528" cy="1446550"/>
          </a:xfrm>
          <a:prstGeom prst="rect">
            <a:avLst/>
          </a:prstGeom>
          <a:noFill/>
        </p:spPr>
        <p:txBody>
          <a:bodyPr wrap="square">
            <a:spAutoFit/>
          </a:bodyPr>
          <a:lstStyle/>
          <a:p>
            <a:pPr marL="285750" indent="-285750">
              <a:buFont typeface="Arial" panose="020B0604020202020204" pitchFamily="34" charset="0"/>
              <a:buChar char="•"/>
            </a:pPr>
            <a:r>
              <a:rPr lang="en-US" altLang="tr-TR" sz="2200" dirty="0">
                <a:latin typeface="Calibri" panose="020F0502020204030204" pitchFamily="34" charset="0"/>
              </a:rPr>
              <a:t>It is a set of axes consisting of perpendicular (orthogonal) axes. </a:t>
            </a:r>
            <a:endParaRPr lang="tr-TR" altLang="tr-TR" sz="2200" dirty="0">
              <a:latin typeface="Calibri" panose="020F0502020204030204" pitchFamily="34" charset="0"/>
            </a:endParaRPr>
          </a:p>
          <a:p>
            <a:pPr marL="285750" indent="-285750">
              <a:buFont typeface="Arial" panose="020B0604020202020204" pitchFamily="34" charset="0"/>
              <a:buChar char="•"/>
            </a:pPr>
            <a:r>
              <a:rPr lang="en-US" altLang="tr-TR" sz="2200" dirty="0">
                <a:latin typeface="Calibri" panose="020F0502020204030204" pitchFamily="34" charset="0"/>
              </a:rPr>
              <a:t>It contains the x and y axes in the two-dimensional (planar) case, and the x, y, and z axes in the three-dimensional (spatial) case. </a:t>
            </a:r>
            <a:endParaRPr lang="tr-TR" altLang="tr-TR" sz="2200" dirty="0">
              <a:latin typeface="Calibri" panose="020F0502020204030204" pitchFamily="34" charset="0"/>
            </a:endParaRPr>
          </a:p>
          <a:p>
            <a:pPr marL="285750" indent="-285750">
              <a:buFont typeface="Arial" panose="020B0604020202020204" pitchFamily="34" charset="0"/>
              <a:buChar char="•"/>
            </a:pPr>
            <a:r>
              <a:rPr lang="tr-TR" altLang="tr-TR" sz="2200" dirty="0">
                <a:latin typeface="Calibri" panose="020F0502020204030204" pitchFamily="34" charset="0"/>
              </a:rPr>
              <a:t>Two</a:t>
            </a:r>
            <a:r>
              <a:rPr lang="en-US" altLang="tr-TR" sz="2200" dirty="0">
                <a:latin typeface="Calibri" panose="020F0502020204030204" pitchFamily="34" charset="0"/>
              </a:rPr>
              <a:t> of the axes are placed arbitrarily, the other depending on them.</a:t>
            </a:r>
            <a:endParaRPr lang="en-US" sz="2200" dirty="0"/>
          </a:p>
        </p:txBody>
      </p:sp>
      <p:pic>
        <p:nvPicPr>
          <p:cNvPr id="25" name="Resim 24">
            <a:extLst>
              <a:ext uri="{FF2B5EF4-FFF2-40B4-BE49-F238E27FC236}">
                <a16:creationId xmlns:a16="http://schemas.microsoft.com/office/drawing/2014/main" id="{1FC168FB-A844-5C15-6786-C61D2DC480F8}"/>
              </a:ext>
            </a:extLst>
          </p:cNvPr>
          <p:cNvPicPr>
            <a:picLocks noChangeAspect="1"/>
          </p:cNvPicPr>
          <p:nvPr/>
        </p:nvPicPr>
        <p:blipFill>
          <a:blip r:embed="rId4"/>
          <a:stretch>
            <a:fillRect/>
          </a:stretch>
        </p:blipFill>
        <p:spPr>
          <a:xfrm>
            <a:off x="4038600" y="2788915"/>
            <a:ext cx="3378320" cy="2224913"/>
          </a:xfrm>
          <a:prstGeom prst="rect">
            <a:avLst/>
          </a:prstGeom>
          <a:solidFill>
            <a:schemeClr val="bg1"/>
          </a:solidFill>
        </p:spPr>
      </p:pic>
    </p:spTree>
    <p:extLst>
      <p:ext uri="{BB962C8B-B14F-4D97-AF65-F5344CB8AC3E}">
        <p14:creationId xmlns:p14="http://schemas.microsoft.com/office/powerpoint/2010/main" val="360702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17</a:t>
            </a:fld>
            <a:endParaRPr lang="tr-TR"/>
          </a:p>
        </p:txBody>
      </p:sp>
      <p:pic>
        <p:nvPicPr>
          <p:cNvPr id="86018" name="Picture 2" descr="right hand rul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38" y="3811285"/>
            <a:ext cx="2021662" cy="17918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94482" y="404616"/>
            <a:ext cx="5896744" cy="506292"/>
          </a:xfrm>
          <a:prstGeom prst="rect">
            <a:avLst/>
          </a:prstGeom>
          <a:noFill/>
        </p:spPr>
        <p:txBody>
          <a:bodyPr wrap="square" rtlCol="0">
            <a:spAutoFit/>
          </a:bodyPr>
          <a:lstStyle/>
          <a:p>
            <a:pPr>
              <a:lnSpc>
                <a:spcPct val="150000"/>
              </a:lnSpc>
            </a:pPr>
            <a:r>
              <a:rPr lang="en-US" sz="2000" b="1" u="sng" dirty="0">
                <a:latin typeface="Calibri" panose="020F0502020204030204" pitchFamily="34" charset="0"/>
              </a:rPr>
              <a:t>How to place the axes?</a:t>
            </a:r>
            <a:endParaRPr lang="tr-TR" sz="2000" b="1" u="sng" dirty="0">
              <a:latin typeface="Calibri" panose="020F0502020204030204" pitchFamily="34" charset="0"/>
            </a:endParaRPr>
          </a:p>
        </p:txBody>
      </p:sp>
      <p:sp>
        <p:nvSpPr>
          <p:cNvPr id="7" name="Metin kutusu 6"/>
          <p:cNvSpPr txBox="1"/>
          <p:nvPr/>
        </p:nvSpPr>
        <p:spPr>
          <a:xfrm>
            <a:off x="694482" y="963243"/>
            <a:ext cx="9942652" cy="235295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dirty="0">
                <a:latin typeface="Calibri" panose="020F0502020204030204" pitchFamily="34" charset="0"/>
              </a:rPr>
              <a:t>the x and y axes are placed arbitrarily; but the direction of the z-axis can no longer be arbitrary.</a:t>
            </a:r>
            <a:endParaRPr lang="tr-TR" sz="2000" dirty="0">
              <a:latin typeface="Calibri" panose="020F0502020204030204" pitchFamily="34" charset="0"/>
            </a:endParaRPr>
          </a:p>
          <a:p>
            <a:pPr marL="285750" indent="-285750">
              <a:lnSpc>
                <a:spcPct val="150000"/>
              </a:lnSpc>
              <a:buFont typeface="Wingdings" panose="05000000000000000000" pitchFamily="2" charset="2"/>
              <a:buChar char="§"/>
            </a:pPr>
            <a:r>
              <a:rPr lang="en-US" sz="2000" dirty="0">
                <a:latin typeface="Calibri" panose="020F0502020204030204" pitchFamily="34" charset="0"/>
              </a:rPr>
              <a:t>The z axis is placed with the right-hand </a:t>
            </a:r>
            <a:r>
              <a:rPr lang="tr-TR" sz="2000" dirty="0" err="1">
                <a:latin typeface="Calibri" panose="020F0502020204030204" pitchFamily="34" charset="0"/>
              </a:rPr>
              <a:t>rule</a:t>
            </a:r>
            <a:r>
              <a:rPr lang="en-US" sz="2000" dirty="0">
                <a:latin typeface="Calibri" panose="020F0502020204030204" pitchFamily="34" charset="0"/>
              </a:rPr>
              <a:t>.</a:t>
            </a:r>
            <a:endParaRPr lang="tr-TR" sz="2000" dirty="0">
              <a:latin typeface="Calibri" panose="020F0502020204030204" pitchFamily="34" charset="0"/>
            </a:endParaRPr>
          </a:p>
          <a:p>
            <a:pPr marL="285750" indent="-285750">
              <a:lnSpc>
                <a:spcPct val="150000"/>
              </a:lnSpc>
              <a:buFont typeface="Wingdings" panose="05000000000000000000" pitchFamily="2" charset="2"/>
              <a:buChar char="§"/>
            </a:pPr>
            <a:r>
              <a:rPr lang="en-US" sz="2000" dirty="0">
                <a:latin typeface="Calibri" panose="020F0502020204030204" pitchFamily="34" charset="0"/>
              </a:rPr>
              <a:t>In other words, if we hold the x-axis with 4 fingers of our right hand and grab it on the y-axis, the direction of our thumb will show  the </a:t>
            </a:r>
            <a:r>
              <a:rPr lang="tr-TR" sz="2000" dirty="0">
                <a:latin typeface="Calibri" panose="020F0502020204030204" pitchFamily="34" charset="0"/>
              </a:rPr>
              <a:t>+ </a:t>
            </a:r>
            <a:r>
              <a:rPr lang="en-US" sz="2000" dirty="0">
                <a:latin typeface="Calibri" panose="020F0502020204030204" pitchFamily="34" charset="0"/>
              </a:rPr>
              <a:t>z-axis.</a:t>
            </a:r>
            <a:endParaRPr lang="tr-TR" sz="2000" dirty="0">
              <a:latin typeface="Calibri" panose="020F0502020204030204" pitchFamily="34" charset="0"/>
            </a:endParaRPr>
          </a:p>
        </p:txBody>
      </p:sp>
      <p:sp>
        <p:nvSpPr>
          <p:cNvPr id="8" name="Metin kutusu 7"/>
          <p:cNvSpPr txBox="1"/>
          <p:nvPr/>
        </p:nvSpPr>
        <p:spPr>
          <a:xfrm>
            <a:off x="5665808" y="3951063"/>
            <a:ext cx="5415955" cy="1323439"/>
          </a:xfrm>
          <a:prstGeom prst="rect">
            <a:avLst/>
          </a:prstGeom>
          <a:solidFill>
            <a:schemeClr val="accent2">
              <a:lumMod val="20000"/>
              <a:lumOff val="80000"/>
            </a:schemeClr>
          </a:solidFill>
        </p:spPr>
        <p:txBody>
          <a:bodyPr wrap="square" rtlCol="0">
            <a:spAutoFit/>
          </a:bodyPr>
          <a:lstStyle/>
          <a:p>
            <a:r>
              <a:rPr lang="en-US" sz="2000" dirty="0"/>
              <a:t>Always in this position taken by your right hand,</a:t>
            </a:r>
            <a:endParaRPr lang="tr-TR" sz="2000" dirty="0"/>
          </a:p>
          <a:p>
            <a:r>
              <a:rPr lang="en-US" sz="2000" dirty="0"/>
              <a:t>your index finger is x,</a:t>
            </a:r>
            <a:endParaRPr lang="tr-TR" sz="2000" dirty="0"/>
          </a:p>
          <a:p>
            <a:r>
              <a:rPr lang="en-US" sz="2000" dirty="0"/>
              <a:t>your middle finger y</a:t>
            </a:r>
            <a:r>
              <a:rPr lang="tr-TR" sz="2000" dirty="0"/>
              <a:t>,</a:t>
            </a:r>
          </a:p>
          <a:p>
            <a:r>
              <a:rPr lang="en-US" sz="2000" dirty="0"/>
              <a:t>your thumb is in the z direction.</a:t>
            </a:r>
            <a:endParaRPr lang="tr-TR" sz="2000" dirty="0"/>
          </a:p>
        </p:txBody>
      </p:sp>
      <p:sp>
        <p:nvSpPr>
          <p:cNvPr id="13" name="Altbilgi Yer Tutucusu 4"/>
          <p:cNvSpPr txBox="1">
            <a:spLocks/>
          </p:cNvSpPr>
          <p:nvPr/>
        </p:nvSpPr>
        <p:spPr>
          <a:xfrm>
            <a:off x="1524000" y="18299"/>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i="1" dirty="0"/>
              <a:t>1.  </a:t>
            </a:r>
            <a:r>
              <a:rPr lang="tr-TR" i="1" dirty="0" err="1"/>
              <a:t>Vectors</a:t>
            </a:r>
            <a:endParaRPr lang="tr-TR" i="1" dirty="0"/>
          </a:p>
        </p:txBody>
      </p:sp>
    </p:spTree>
    <p:extLst>
      <p:ext uri="{BB962C8B-B14F-4D97-AF65-F5344CB8AC3E}">
        <p14:creationId xmlns:p14="http://schemas.microsoft.com/office/powerpoint/2010/main" val="389569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etin kutusu 40"/>
          <p:cNvSpPr txBox="1"/>
          <p:nvPr/>
        </p:nvSpPr>
        <p:spPr>
          <a:xfrm>
            <a:off x="540417" y="456258"/>
            <a:ext cx="7409855" cy="707886"/>
          </a:xfrm>
          <a:prstGeom prst="rect">
            <a:avLst/>
          </a:prstGeom>
          <a:noFill/>
        </p:spPr>
        <p:txBody>
          <a:bodyPr wrap="square" rtlCol="0">
            <a:spAutoFit/>
          </a:bodyPr>
          <a:lstStyle/>
          <a:p>
            <a:r>
              <a:rPr lang="tr-TR" sz="2000" b="1" dirty="0" err="1"/>
              <a:t>Vector</a:t>
            </a:r>
            <a:r>
              <a:rPr lang="tr-TR" sz="2000" b="1" dirty="0"/>
              <a:t> </a:t>
            </a:r>
            <a:r>
              <a:rPr lang="tr-TR" sz="2000" b="1" dirty="0" err="1"/>
              <a:t>Addition</a:t>
            </a:r>
            <a:r>
              <a:rPr lang="tr-TR" sz="2000" b="1" dirty="0"/>
              <a:t> </a:t>
            </a:r>
            <a:r>
              <a:rPr lang="tr-TR" sz="2000" b="1" dirty="0" err="1"/>
              <a:t>and</a:t>
            </a:r>
            <a:r>
              <a:rPr lang="tr-TR" sz="2000" b="1" dirty="0"/>
              <a:t> </a:t>
            </a:r>
            <a:r>
              <a:rPr lang="tr-TR" sz="2000" b="1" dirty="0" err="1"/>
              <a:t>Vector</a:t>
            </a:r>
            <a:r>
              <a:rPr lang="tr-TR" sz="2000" b="1" dirty="0"/>
              <a:t> </a:t>
            </a:r>
            <a:r>
              <a:rPr lang="tr-TR" sz="2000" b="1" dirty="0" err="1"/>
              <a:t>difference</a:t>
            </a:r>
            <a:r>
              <a:rPr lang="tr-TR" sz="2000" b="1" dirty="0"/>
              <a:t>:</a:t>
            </a:r>
          </a:p>
          <a:p>
            <a:endParaRPr lang="tr-TR" sz="2000" b="1" dirty="0"/>
          </a:p>
        </p:txBody>
      </p:sp>
      <p:sp>
        <p:nvSpPr>
          <p:cNvPr id="45" name="Metin kutusu 44"/>
          <p:cNvSpPr txBox="1"/>
          <p:nvPr/>
        </p:nvSpPr>
        <p:spPr>
          <a:xfrm>
            <a:off x="1145970" y="1876190"/>
            <a:ext cx="1379556" cy="400110"/>
          </a:xfrm>
          <a:prstGeom prst="rect">
            <a:avLst/>
          </a:prstGeom>
          <a:noFill/>
        </p:spPr>
        <p:txBody>
          <a:bodyPr wrap="square" rtlCol="0">
            <a:spAutoFit/>
          </a:bodyPr>
          <a:lstStyle/>
          <a:p>
            <a:r>
              <a:rPr lang="tr-TR" sz="2000" b="1" dirty="0" err="1"/>
              <a:t>Addition</a:t>
            </a:r>
            <a:r>
              <a:rPr lang="tr-TR" sz="2000" b="1" dirty="0"/>
              <a:t>:</a:t>
            </a:r>
          </a:p>
        </p:txBody>
      </p:sp>
      <p:sp>
        <p:nvSpPr>
          <p:cNvPr id="46" name="Metin kutusu 45"/>
          <p:cNvSpPr txBox="1"/>
          <p:nvPr/>
        </p:nvSpPr>
        <p:spPr>
          <a:xfrm>
            <a:off x="1145970" y="4374040"/>
            <a:ext cx="1886980" cy="707886"/>
          </a:xfrm>
          <a:prstGeom prst="rect">
            <a:avLst/>
          </a:prstGeom>
          <a:noFill/>
        </p:spPr>
        <p:txBody>
          <a:bodyPr wrap="square" rtlCol="0">
            <a:spAutoFit/>
          </a:bodyPr>
          <a:lstStyle/>
          <a:p>
            <a:r>
              <a:rPr lang="tr-TR" sz="2000" b="1" dirty="0" err="1"/>
              <a:t>Vector</a:t>
            </a:r>
            <a:r>
              <a:rPr lang="tr-TR" sz="2000" b="1" dirty="0"/>
              <a:t> </a:t>
            </a:r>
            <a:r>
              <a:rPr lang="tr-TR" sz="2000" b="1" dirty="0" err="1"/>
              <a:t>difference</a:t>
            </a:r>
            <a:r>
              <a:rPr lang="tr-TR" sz="2000" b="1" dirty="0"/>
              <a:t>:</a:t>
            </a:r>
          </a:p>
        </p:txBody>
      </p:sp>
      <p:sp>
        <p:nvSpPr>
          <p:cNvPr id="2" name="Dikdörtgen 1"/>
          <p:cNvSpPr/>
          <p:nvPr/>
        </p:nvSpPr>
        <p:spPr>
          <a:xfrm>
            <a:off x="636608" y="828387"/>
            <a:ext cx="9129979" cy="506292"/>
          </a:xfrm>
          <a:prstGeom prst="rect">
            <a:avLst/>
          </a:prstGeom>
        </p:spPr>
        <p:txBody>
          <a:bodyPr wrap="square">
            <a:spAutoFit/>
          </a:bodyPr>
          <a:lstStyle/>
          <a:p>
            <a:pPr>
              <a:lnSpc>
                <a:spcPct val="150000"/>
              </a:lnSpc>
            </a:pPr>
            <a:r>
              <a:rPr lang="en-US" sz="2000" dirty="0"/>
              <a:t>There are 2 methods for adding and subtracting vectors:</a:t>
            </a:r>
            <a:endParaRPr lang="tr-TR" sz="2000" dirty="0"/>
          </a:p>
        </p:txBody>
      </p:sp>
      <p:sp>
        <p:nvSpPr>
          <p:cNvPr id="43" name="Dikdörtgen 42"/>
          <p:cNvSpPr/>
          <p:nvPr/>
        </p:nvSpPr>
        <p:spPr>
          <a:xfrm>
            <a:off x="726628" y="1369898"/>
            <a:ext cx="4830226" cy="506292"/>
          </a:xfrm>
          <a:prstGeom prst="rect">
            <a:avLst/>
          </a:prstGeom>
        </p:spPr>
        <p:txBody>
          <a:bodyPr wrap="square">
            <a:spAutoFit/>
          </a:bodyPr>
          <a:lstStyle/>
          <a:p>
            <a:pPr>
              <a:lnSpc>
                <a:spcPct val="150000"/>
              </a:lnSpc>
            </a:pPr>
            <a:r>
              <a:rPr lang="tr-TR" sz="2000" b="1" dirty="0"/>
              <a:t>1. </a:t>
            </a:r>
            <a:r>
              <a:rPr lang="tr-TR" sz="2000" b="1" dirty="0" err="1"/>
              <a:t>Parellogram</a:t>
            </a:r>
            <a:r>
              <a:rPr lang="tr-TR" sz="2000" b="1" dirty="0"/>
              <a:t> </a:t>
            </a:r>
            <a:r>
              <a:rPr lang="tr-TR" sz="2000" b="1" dirty="0" err="1"/>
              <a:t>method</a:t>
            </a:r>
            <a:r>
              <a:rPr lang="tr-TR" sz="2000" b="1" dirty="0"/>
              <a:t>:</a:t>
            </a:r>
          </a:p>
        </p:txBody>
      </p:sp>
      <p:sp>
        <p:nvSpPr>
          <p:cNvPr id="8" name="Metin kutusu 7"/>
          <p:cNvSpPr txBox="1"/>
          <p:nvPr/>
        </p:nvSpPr>
        <p:spPr>
          <a:xfrm>
            <a:off x="2632365" y="4396533"/>
            <a:ext cx="9289560" cy="707886"/>
          </a:xfrm>
          <a:prstGeom prst="rect">
            <a:avLst/>
          </a:prstGeom>
          <a:noFill/>
        </p:spPr>
        <p:txBody>
          <a:bodyPr wrap="square" rtlCol="0">
            <a:spAutoFit/>
          </a:bodyPr>
          <a:lstStyle/>
          <a:p>
            <a:r>
              <a:rPr lang="en-US" sz="2000" dirty="0"/>
              <a:t>The 2nd vector extracted is inverted 180 degrees and the addition operation is done exactly.</a:t>
            </a:r>
            <a:endParaRPr lang="tr-TR" sz="2000" dirty="0"/>
          </a:p>
        </p:txBody>
      </p:sp>
      <mc:AlternateContent xmlns:mc="http://schemas.openxmlformats.org/markup-compatibility/2006" xmlns:a14="http://schemas.microsoft.com/office/drawing/2010/main">
        <mc:Choice Requires="a14">
          <p:sp>
            <p:nvSpPr>
              <p:cNvPr id="9" name="Dikdörtgen 8"/>
              <p:cNvSpPr/>
              <p:nvPr/>
            </p:nvSpPr>
            <p:spPr>
              <a:xfrm>
                <a:off x="2235131" y="1760837"/>
                <a:ext cx="9605887" cy="1008033"/>
              </a:xfrm>
              <a:prstGeom prst="rect">
                <a:avLst/>
              </a:prstGeom>
            </p:spPr>
            <p:txBody>
              <a:bodyPr wrap="square">
                <a:spAutoFit/>
              </a:bodyPr>
              <a:lstStyle/>
              <a:p>
                <a:pPr>
                  <a:lnSpc>
                    <a:spcPct val="150000"/>
                  </a:lnSpc>
                </a:pPr>
                <a:r>
                  <a:rPr lang="en-US" sz="2000" dirty="0"/>
                  <a:t>The starting points of the vectors are combined, and a parallelogram is formed.</a:t>
                </a:r>
                <a:endParaRPr lang="tr-TR" sz="2000" dirty="0"/>
              </a:p>
              <a:p>
                <a:pPr>
                  <a:lnSpc>
                    <a:spcPct val="150000"/>
                  </a:lnSpc>
                </a:pPr>
                <a:r>
                  <a:rPr lang="en-US" sz="2000" dirty="0"/>
                  <a:t>The diagonal </a:t>
                </a:r>
                <a:r>
                  <a:rPr lang="tr-TR" sz="2000" dirty="0"/>
                  <a:t>( </a:t>
                </a:r>
                <a14:m>
                  <m:oMath xmlns:m="http://schemas.openxmlformats.org/officeDocument/2006/math">
                    <m:acc>
                      <m:accPr>
                        <m:chr m:val="⃗"/>
                        <m:ctrlPr>
                          <a:rPr lang="tr-TR" sz="2000" i="1">
                            <a:latin typeface="Cambria Math" panose="02040503050406030204" pitchFamily="18" charset="0"/>
                          </a:rPr>
                        </m:ctrlPr>
                      </m:accPr>
                      <m:e>
                        <m:r>
                          <a:rPr lang="tr-TR" sz="2000" i="1">
                            <a:latin typeface="Cambria Math" panose="02040503050406030204" pitchFamily="18" charset="0"/>
                          </a:rPr>
                          <m:t>𝑅</m:t>
                        </m:r>
                      </m:e>
                    </m:acc>
                  </m:oMath>
                </a14:m>
                <a:r>
                  <a:rPr lang="tr-TR" sz="2000" dirty="0"/>
                  <a:t> ) </a:t>
                </a:r>
                <a:r>
                  <a:rPr lang="en-US" sz="2000" dirty="0"/>
                  <a:t>of this parallelogram is equal to the sum of the two vectors.</a:t>
                </a:r>
                <a:r>
                  <a:rPr lang="tr-TR" sz="2000" dirty="0"/>
                  <a:t> </a:t>
                </a:r>
              </a:p>
            </p:txBody>
          </p:sp>
        </mc:Choice>
        <mc:Fallback xmlns="">
          <p:sp>
            <p:nvSpPr>
              <p:cNvPr id="9" name="Dikdörtgen 8"/>
              <p:cNvSpPr>
                <a:spLocks noRot="1" noChangeAspect="1" noMove="1" noResize="1" noEditPoints="1" noAdjustHandles="1" noChangeArrowheads="1" noChangeShapeType="1" noTextEdit="1"/>
              </p:cNvSpPr>
              <p:nvPr/>
            </p:nvSpPr>
            <p:spPr>
              <a:xfrm>
                <a:off x="2235131" y="1760837"/>
                <a:ext cx="9605887" cy="1008033"/>
              </a:xfrm>
              <a:prstGeom prst="rect">
                <a:avLst/>
              </a:prstGeom>
              <a:blipFill>
                <a:blip r:embed="rId2"/>
                <a:stretch>
                  <a:fillRect l="-698" b="-10303"/>
                </a:stretch>
              </a:blipFill>
            </p:spPr>
            <p:txBody>
              <a:bodyPr/>
              <a:lstStyle/>
              <a:p>
                <a:r>
                  <a:rPr lang="en-US">
                    <a:noFill/>
                  </a:rPr>
                  <a:t> </a:t>
                </a:r>
              </a:p>
            </p:txBody>
          </p:sp>
        </mc:Fallback>
      </mc:AlternateContent>
      <p:sp>
        <p:nvSpPr>
          <p:cNvPr id="4" name="Altbilgi Yer Tutucusu 3"/>
          <p:cNvSpPr>
            <a:spLocks noGrp="1"/>
          </p:cNvSpPr>
          <p:nvPr>
            <p:ph type="ftr" sz="quarter" idx="11"/>
          </p:nvPr>
        </p:nvSpPr>
        <p:spPr/>
        <p:txBody>
          <a:bodyPr/>
          <a:lstStyle/>
          <a:p>
            <a:r>
              <a:rPr lang="tr-TR" sz="2000" dirty="0"/>
              <a:t> </a:t>
            </a:r>
          </a:p>
        </p:txBody>
      </p:sp>
      <p:sp>
        <p:nvSpPr>
          <p:cNvPr id="5" name="Slayt Numarası Yer Tutucusu 4"/>
          <p:cNvSpPr>
            <a:spLocks noGrp="1"/>
          </p:cNvSpPr>
          <p:nvPr>
            <p:ph type="sldNum" sz="quarter" idx="12"/>
          </p:nvPr>
        </p:nvSpPr>
        <p:spPr/>
        <p:txBody>
          <a:bodyPr/>
          <a:lstStyle/>
          <a:p>
            <a:fld id="{60FF87A7-9A7A-4B3D-9625-8440EC4947F9}" type="slidenum">
              <a:rPr lang="tr-TR" sz="2000" smtClean="0"/>
              <a:pPr/>
              <a:t>18</a:t>
            </a:fld>
            <a:endParaRPr lang="tr-TR" sz="2000"/>
          </a:p>
        </p:txBody>
      </p:sp>
      <p:pic>
        <p:nvPicPr>
          <p:cNvPr id="32" name="Resim 31">
            <a:extLst>
              <a:ext uri="{FF2B5EF4-FFF2-40B4-BE49-F238E27FC236}">
                <a16:creationId xmlns:a16="http://schemas.microsoft.com/office/drawing/2014/main" id="{50BA2439-5158-F414-A98B-99188582A20C}"/>
              </a:ext>
            </a:extLst>
          </p:cNvPr>
          <p:cNvPicPr>
            <a:picLocks noChangeAspect="1"/>
          </p:cNvPicPr>
          <p:nvPr/>
        </p:nvPicPr>
        <p:blipFill>
          <a:blip r:embed="rId3"/>
          <a:stretch>
            <a:fillRect/>
          </a:stretch>
        </p:blipFill>
        <p:spPr>
          <a:xfrm>
            <a:off x="3009403" y="2893045"/>
            <a:ext cx="6322100" cy="1176630"/>
          </a:xfrm>
          <a:prstGeom prst="rect">
            <a:avLst/>
          </a:prstGeom>
          <a:solidFill>
            <a:schemeClr val="bg1"/>
          </a:solidFill>
        </p:spPr>
      </p:pic>
      <p:pic>
        <p:nvPicPr>
          <p:cNvPr id="85" name="Resim 84">
            <a:extLst>
              <a:ext uri="{FF2B5EF4-FFF2-40B4-BE49-F238E27FC236}">
                <a16:creationId xmlns:a16="http://schemas.microsoft.com/office/drawing/2014/main" id="{BF797AAD-BDCD-6877-30CE-C0BEB3E89782}"/>
              </a:ext>
            </a:extLst>
          </p:cNvPr>
          <p:cNvPicPr>
            <a:picLocks noChangeAspect="1"/>
          </p:cNvPicPr>
          <p:nvPr/>
        </p:nvPicPr>
        <p:blipFill>
          <a:blip r:embed="rId4"/>
          <a:stretch>
            <a:fillRect/>
          </a:stretch>
        </p:blipFill>
        <p:spPr>
          <a:xfrm>
            <a:off x="3094755" y="5203709"/>
            <a:ext cx="6151397" cy="1469263"/>
          </a:xfrm>
          <a:prstGeom prst="rect">
            <a:avLst/>
          </a:prstGeom>
          <a:solidFill>
            <a:schemeClr val="bg1"/>
          </a:solidFill>
        </p:spPr>
      </p:pic>
    </p:spTree>
    <p:extLst>
      <p:ext uri="{BB962C8B-B14F-4D97-AF65-F5344CB8AC3E}">
        <p14:creationId xmlns:p14="http://schemas.microsoft.com/office/powerpoint/2010/main" val="291336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etin kutusu 43"/>
          <p:cNvSpPr txBox="1"/>
          <p:nvPr/>
        </p:nvSpPr>
        <p:spPr>
          <a:xfrm>
            <a:off x="810739" y="760873"/>
            <a:ext cx="7416824" cy="400110"/>
          </a:xfrm>
          <a:prstGeom prst="rect">
            <a:avLst/>
          </a:prstGeom>
          <a:noFill/>
        </p:spPr>
        <p:txBody>
          <a:bodyPr wrap="square" rtlCol="0">
            <a:spAutoFit/>
          </a:bodyPr>
          <a:lstStyle/>
          <a:p>
            <a:r>
              <a:rPr lang="tr-TR" sz="2000" b="1" dirty="0"/>
              <a:t>2. </a:t>
            </a:r>
            <a:r>
              <a:rPr lang="en-US" sz="2000" b="1" dirty="0"/>
              <a:t>Triangle Method:</a:t>
            </a:r>
            <a:endParaRPr lang="tr-TR" sz="2000" b="1" dirty="0"/>
          </a:p>
        </p:txBody>
      </p:sp>
      <p:sp>
        <p:nvSpPr>
          <p:cNvPr id="8" name="Veri Yer Tutucusu 7"/>
          <p:cNvSpPr>
            <a:spLocks noGrp="1"/>
          </p:cNvSpPr>
          <p:nvPr>
            <p:ph type="dt" sz="half" idx="10"/>
          </p:nvPr>
        </p:nvSpPr>
        <p:spPr/>
        <p:txBody>
          <a:bodyPr/>
          <a:lstStyle/>
          <a:p>
            <a:r>
              <a:rPr lang="tr-TR" dirty="0"/>
              <a:t> </a:t>
            </a:r>
          </a:p>
        </p:txBody>
      </p:sp>
      <p:sp>
        <p:nvSpPr>
          <p:cNvPr id="2" name="Altbilgi Yer Tutucusu 1"/>
          <p:cNvSpPr>
            <a:spLocks noGrp="1"/>
          </p:cNvSpPr>
          <p:nvPr>
            <p:ph type="ftr" sz="quarter" idx="11"/>
          </p:nvPr>
        </p:nvSpPr>
        <p:spPr/>
        <p:txBody>
          <a:bodyPr/>
          <a:lstStyle/>
          <a:p>
            <a:r>
              <a:rPr lang="tr-TR" dirty="0"/>
              <a:t> </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19</a:t>
            </a:fld>
            <a:endParaRPr lang="tr-TR"/>
          </a:p>
        </p:txBody>
      </p:sp>
      <p:sp>
        <p:nvSpPr>
          <p:cNvPr id="5" name="Dikdörtgen 4"/>
          <p:cNvSpPr/>
          <p:nvPr/>
        </p:nvSpPr>
        <p:spPr>
          <a:xfrm>
            <a:off x="788818" y="1351902"/>
            <a:ext cx="10729219" cy="707886"/>
          </a:xfrm>
          <a:prstGeom prst="rect">
            <a:avLst/>
          </a:prstGeom>
        </p:spPr>
        <p:txBody>
          <a:bodyPr wrap="square">
            <a:spAutoFit/>
          </a:bodyPr>
          <a:lstStyle/>
          <a:p>
            <a:r>
              <a:rPr lang="tr-TR" sz="2000" b="1" dirty="0" err="1"/>
              <a:t>Addition</a:t>
            </a:r>
            <a:r>
              <a:rPr lang="tr-TR" sz="2000" b="1" dirty="0"/>
              <a:t>:</a:t>
            </a:r>
            <a:r>
              <a:rPr lang="tr-TR" sz="2000" dirty="0"/>
              <a:t> </a:t>
            </a:r>
            <a:r>
              <a:rPr lang="en-US" sz="2000" dirty="0"/>
              <a:t>The 2nd vector is added to the end (endpoint) of the 1st vector. The vector drawn from the beginning of the 1st vector to the ending point of the 2nd vector gives the sum vector (R).</a:t>
            </a:r>
            <a:endParaRPr lang="tr-TR" sz="2000" dirty="0"/>
          </a:p>
        </p:txBody>
      </p:sp>
      <p:sp>
        <p:nvSpPr>
          <p:cNvPr id="20" name="Dikdörtgen 19"/>
          <p:cNvSpPr/>
          <p:nvPr/>
        </p:nvSpPr>
        <p:spPr>
          <a:xfrm>
            <a:off x="788818" y="3823510"/>
            <a:ext cx="10564982" cy="707886"/>
          </a:xfrm>
          <a:prstGeom prst="rect">
            <a:avLst/>
          </a:prstGeom>
        </p:spPr>
        <p:txBody>
          <a:bodyPr wrap="square">
            <a:spAutoFit/>
          </a:bodyPr>
          <a:lstStyle/>
          <a:p>
            <a:r>
              <a:rPr lang="tr-TR" sz="2000" b="1" dirty="0" err="1"/>
              <a:t>Vector</a:t>
            </a:r>
            <a:r>
              <a:rPr lang="tr-TR" sz="2000" b="1" dirty="0"/>
              <a:t> </a:t>
            </a:r>
            <a:r>
              <a:rPr lang="tr-TR" sz="2000" b="1" dirty="0" err="1"/>
              <a:t>difference</a:t>
            </a:r>
            <a:r>
              <a:rPr lang="en-US" sz="2000" b="1" dirty="0"/>
              <a:t>: </a:t>
            </a:r>
            <a:r>
              <a:rPr lang="en-US" sz="2000" dirty="0"/>
              <a:t>The 2nd vector is rotated 180 degrees and the addition operation is applied exactly.</a:t>
            </a:r>
            <a:endParaRPr lang="tr-TR" sz="2000" dirty="0"/>
          </a:p>
        </p:txBody>
      </p:sp>
      <p:sp>
        <p:nvSpPr>
          <p:cNvPr id="42" name="Altbilgi Yer Tutucusu 4"/>
          <p:cNvSpPr txBox="1">
            <a:spLocks/>
          </p:cNvSpPr>
          <p:nvPr/>
        </p:nvSpPr>
        <p:spPr>
          <a:xfrm>
            <a:off x="1524000" y="18299"/>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pic>
        <p:nvPicPr>
          <p:cNvPr id="85" name="Resim 84">
            <a:extLst>
              <a:ext uri="{FF2B5EF4-FFF2-40B4-BE49-F238E27FC236}">
                <a16:creationId xmlns:a16="http://schemas.microsoft.com/office/drawing/2014/main" id="{A4209185-D07E-03AC-3B48-2D4E11F59401}"/>
              </a:ext>
            </a:extLst>
          </p:cNvPr>
          <p:cNvPicPr>
            <a:picLocks noChangeAspect="1"/>
          </p:cNvPicPr>
          <p:nvPr/>
        </p:nvPicPr>
        <p:blipFill>
          <a:blip r:embed="rId2"/>
          <a:stretch>
            <a:fillRect/>
          </a:stretch>
        </p:blipFill>
        <p:spPr>
          <a:xfrm>
            <a:off x="2748518" y="2191875"/>
            <a:ext cx="6407451" cy="1072989"/>
          </a:xfrm>
          <a:prstGeom prst="rect">
            <a:avLst/>
          </a:prstGeom>
          <a:solidFill>
            <a:schemeClr val="bg1"/>
          </a:solidFill>
        </p:spPr>
      </p:pic>
      <p:pic>
        <p:nvPicPr>
          <p:cNvPr id="104" name="Resim 103">
            <a:extLst>
              <a:ext uri="{FF2B5EF4-FFF2-40B4-BE49-F238E27FC236}">
                <a16:creationId xmlns:a16="http://schemas.microsoft.com/office/drawing/2014/main" id="{F26775E0-8839-1679-E5F4-0ADE4F5CD760}"/>
              </a:ext>
            </a:extLst>
          </p:cNvPr>
          <p:cNvPicPr>
            <a:picLocks noChangeAspect="1"/>
          </p:cNvPicPr>
          <p:nvPr/>
        </p:nvPicPr>
        <p:blipFill>
          <a:blip r:embed="rId3"/>
          <a:stretch>
            <a:fillRect/>
          </a:stretch>
        </p:blipFill>
        <p:spPr>
          <a:xfrm>
            <a:off x="2666485" y="4392088"/>
            <a:ext cx="5944115" cy="1396105"/>
          </a:xfrm>
          <a:prstGeom prst="rect">
            <a:avLst/>
          </a:prstGeom>
          <a:solidFill>
            <a:schemeClr val="bg1"/>
          </a:solidFill>
        </p:spPr>
      </p:pic>
    </p:spTree>
    <p:extLst>
      <p:ext uri="{BB962C8B-B14F-4D97-AF65-F5344CB8AC3E}">
        <p14:creationId xmlns:p14="http://schemas.microsoft.com/office/powerpoint/2010/main" val="188173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11" name="Slayt Numarası Yer Tutucusu 10"/>
          <p:cNvSpPr>
            <a:spLocks noGrp="1"/>
          </p:cNvSpPr>
          <p:nvPr>
            <p:ph type="sldNum" sz="quarter" idx="12"/>
          </p:nvPr>
        </p:nvSpPr>
        <p:spPr>
          <a:xfrm>
            <a:off x="9113520" y="6331162"/>
            <a:ext cx="2743200" cy="365125"/>
          </a:xfrm>
        </p:spPr>
        <p:txBody>
          <a:bodyPr/>
          <a:lstStyle/>
          <a:p>
            <a:fld id="{60FF87A7-9A7A-4B3D-9625-8440EC4947F9}" type="slidenum">
              <a:rPr lang="tr-TR" smtClean="0"/>
              <a:pPr/>
              <a:t>2</a:t>
            </a:fld>
            <a:endParaRPr lang="tr-TR" dirty="0"/>
          </a:p>
        </p:txBody>
      </p:sp>
      <p:grpSp>
        <p:nvGrpSpPr>
          <p:cNvPr id="17" name="Grup 16"/>
          <p:cNvGrpSpPr/>
          <p:nvPr/>
        </p:nvGrpSpPr>
        <p:grpSpPr>
          <a:xfrm>
            <a:off x="6465064" y="161713"/>
            <a:ext cx="5296911" cy="2559166"/>
            <a:chOff x="1259632" y="243883"/>
            <a:chExt cx="6349064" cy="3028947"/>
          </a:xfrm>
        </p:grpSpPr>
        <p:pic>
          <p:nvPicPr>
            <p:cNvPr id="5" name="Resim 4"/>
            <p:cNvPicPr>
              <a:picLocks noChangeAspect="1"/>
            </p:cNvPicPr>
            <p:nvPr/>
          </p:nvPicPr>
          <p:blipFill>
            <a:blip r:embed="rId2"/>
            <a:stretch>
              <a:fillRect/>
            </a:stretch>
          </p:blipFill>
          <p:spPr>
            <a:xfrm flipH="1">
              <a:off x="1259632" y="548680"/>
              <a:ext cx="6349064" cy="2724150"/>
            </a:xfrm>
            <a:prstGeom prst="rect">
              <a:avLst/>
            </a:prstGeom>
          </p:spPr>
        </p:pic>
        <p:cxnSp>
          <p:nvCxnSpPr>
            <p:cNvPr id="6" name="Düz Bağlayıcı 5"/>
            <p:cNvCxnSpPr/>
            <p:nvPr/>
          </p:nvCxnSpPr>
          <p:spPr>
            <a:xfrm flipH="1">
              <a:off x="6457950" y="746352"/>
              <a:ext cx="981044" cy="455734"/>
            </a:xfrm>
            <a:prstGeom prst="line">
              <a:avLst/>
            </a:prstGeom>
            <a:ln w="666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 name="Düz Bağlayıcı 6"/>
            <p:cNvCxnSpPr/>
            <p:nvPr/>
          </p:nvCxnSpPr>
          <p:spPr>
            <a:xfrm flipH="1" flipV="1">
              <a:off x="1462330" y="770038"/>
              <a:ext cx="901274" cy="515324"/>
            </a:xfrm>
            <a:prstGeom prst="line">
              <a:avLst/>
            </a:prstGeom>
            <a:ln w="66675">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8" name="Metin kutusu 7"/>
            <p:cNvSpPr txBox="1"/>
            <p:nvPr/>
          </p:nvSpPr>
          <p:spPr>
            <a:xfrm rot="17358498">
              <a:off x="1703762" y="466541"/>
              <a:ext cx="814647" cy="369332"/>
            </a:xfrm>
            <a:prstGeom prst="rect">
              <a:avLst/>
            </a:prstGeom>
            <a:noFill/>
          </p:spPr>
          <p:txBody>
            <a:bodyPr wrap="none" rtlCol="0">
              <a:spAutoFit/>
            </a:bodyPr>
            <a:lstStyle/>
            <a:p>
              <a:r>
                <a:rPr lang="tr-TR" b="1" dirty="0">
                  <a:latin typeface="Symbol" panose="05050102010706020507" pitchFamily="18" charset="2"/>
                </a:rPr>
                <a:t>f </a:t>
              </a:r>
              <a:r>
                <a:rPr lang="tr-TR" b="1" dirty="0"/>
                <a:t>d = ?</a:t>
              </a:r>
            </a:p>
          </p:txBody>
        </p:sp>
        <p:cxnSp>
          <p:nvCxnSpPr>
            <p:cNvPr id="9" name="Düz Ok Bağlayıcısı 8"/>
            <p:cNvCxnSpPr/>
            <p:nvPr/>
          </p:nvCxnSpPr>
          <p:spPr>
            <a:xfrm flipV="1">
              <a:off x="2064696" y="1163578"/>
              <a:ext cx="107793" cy="277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Düz Ok Bağlayıcısı 9"/>
            <p:cNvCxnSpPr/>
            <p:nvPr/>
          </p:nvCxnSpPr>
          <p:spPr>
            <a:xfrm flipH="1">
              <a:off x="2185544" y="770038"/>
              <a:ext cx="108902" cy="349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Metin kutusu 12"/>
          <p:cNvSpPr txBox="1"/>
          <p:nvPr/>
        </p:nvSpPr>
        <p:spPr>
          <a:xfrm>
            <a:off x="303691" y="482435"/>
            <a:ext cx="6768751"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What practical benefits may I expect from this course?</a:t>
            </a:r>
            <a:endParaRPr lang="tr-TR" sz="2000" b="1" dirty="0">
              <a:solidFill>
                <a:srgbClr val="FF0000"/>
              </a:solidFill>
              <a:effectLst>
                <a:outerShdw blurRad="38100" dist="38100" dir="2700000" algn="tl">
                  <a:srgbClr val="000000">
                    <a:alpha val="43137"/>
                  </a:srgbClr>
                </a:outerShdw>
              </a:effectLst>
            </a:endParaRPr>
          </a:p>
        </p:txBody>
      </p:sp>
      <p:sp>
        <p:nvSpPr>
          <p:cNvPr id="14" name="Metin kutusu 13"/>
          <p:cNvSpPr txBox="1"/>
          <p:nvPr/>
        </p:nvSpPr>
        <p:spPr>
          <a:xfrm>
            <a:off x="229524" y="2757860"/>
            <a:ext cx="11475720" cy="28146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 company you work for wants to manufacture a portable hammock set as shown in the figure.</a:t>
            </a:r>
            <a:endParaRPr lang="tr-TR" sz="2000" dirty="0"/>
          </a:p>
          <a:p>
            <a:pPr marL="285750" indent="-285750">
              <a:lnSpc>
                <a:spcPct val="150000"/>
              </a:lnSpc>
              <a:buFont typeface="Arial" panose="020B0604020202020204" pitchFamily="34" charset="0"/>
              <a:buChar char="•"/>
            </a:pPr>
            <a:r>
              <a:rPr lang="en-US" sz="2000" dirty="0"/>
              <a:t>As the R&amp;D engineer, </a:t>
            </a:r>
            <a:r>
              <a:rPr lang="tr-TR" sz="2000" dirty="0"/>
              <a:t>they</a:t>
            </a:r>
            <a:r>
              <a:rPr lang="en-US" sz="2000" dirty="0"/>
              <a:t> asked you to determine the most suitable diameter (d) of the ropes to be used in the hammock.</a:t>
            </a:r>
            <a:r>
              <a:rPr lang="tr-TR" sz="2000" dirty="0"/>
              <a:t> </a:t>
            </a:r>
            <a:r>
              <a:rPr lang="en-US" sz="2000" dirty="0"/>
              <a:t>Because if the threads are too thin, they will break, if they are too thick, they will not break, but it will be expensive.</a:t>
            </a:r>
            <a:endParaRPr lang="tr-TR" sz="2000" dirty="0"/>
          </a:p>
          <a:p>
            <a:pPr marL="285750" indent="-285750">
              <a:lnSpc>
                <a:spcPct val="150000"/>
              </a:lnSpc>
              <a:buFont typeface="Arial" panose="020B0604020202020204" pitchFamily="34" charset="0"/>
              <a:buChar char="•"/>
            </a:pPr>
            <a:r>
              <a:rPr lang="en-US" sz="2000" dirty="0"/>
              <a:t>For this reason, as an engineer, if you can determine the minimum thickness (diameter) that the ropes can withstand human weight, we can also suggest for our </a:t>
            </a:r>
            <a:r>
              <a:rPr lang="tr-TR" sz="2000" dirty="0" err="1"/>
              <a:t>company</a:t>
            </a:r>
            <a:r>
              <a:rPr lang="en-US" sz="2000" dirty="0"/>
              <a:t> in the most beneficial way.</a:t>
            </a:r>
            <a:endParaRPr lang="tr-TR" sz="2000" dirty="0"/>
          </a:p>
        </p:txBody>
      </p:sp>
      <p:sp>
        <p:nvSpPr>
          <p:cNvPr id="15" name="Metin kutusu 14"/>
          <p:cNvSpPr txBox="1"/>
          <p:nvPr/>
        </p:nvSpPr>
        <p:spPr>
          <a:xfrm>
            <a:off x="513541" y="1883431"/>
            <a:ext cx="5700222" cy="707886"/>
          </a:xfrm>
          <a:prstGeom prst="rect">
            <a:avLst/>
          </a:prstGeom>
          <a:noFill/>
        </p:spPr>
        <p:txBody>
          <a:bodyPr wrap="square" rtlCol="0">
            <a:spAutoFit/>
          </a:bodyPr>
          <a:lstStyle/>
          <a:p>
            <a:r>
              <a:rPr lang="en-US" sz="2000" dirty="0"/>
              <a:t>Let's try to understand the answer to this question with an example:</a:t>
            </a:r>
            <a:endParaRPr lang="tr-TR" sz="2000" dirty="0"/>
          </a:p>
        </p:txBody>
      </p:sp>
      <p:sp>
        <p:nvSpPr>
          <p:cNvPr id="16" name="Dikdörtgen 15"/>
          <p:cNvSpPr/>
          <p:nvPr/>
        </p:nvSpPr>
        <p:spPr>
          <a:xfrm>
            <a:off x="229524" y="5496816"/>
            <a:ext cx="11186160" cy="142962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Now let's brainstorm: Let the hammock support a person weighing no more than 120 kg.</a:t>
            </a:r>
            <a:r>
              <a:rPr lang="tr-TR" sz="2000" dirty="0"/>
              <a:t> </a:t>
            </a:r>
            <a:r>
              <a:rPr lang="en-US" sz="2000" dirty="0"/>
              <a:t>But be twice as safe. In other words, the hammock should carry a maximum load of 240</a:t>
            </a:r>
            <a:r>
              <a:rPr lang="tr-TR" sz="2000" dirty="0"/>
              <a:t> </a:t>
            </a:r>
            <a:r>
              <a:rPr lang="en-US" sz="2000" dirty="0"/>
              <a:t>kg (approximately 2400</a:t>
            </a:r>
            <a:r>
              <a:rPr lang="tr-TR" sz="2000" dirty="0"/>
              <a:t> </a:t>
            </a:r>
            <a:r>
              <a:rPr lang="en-US" sz="2000" dirty="0"/>
              <a:t>N) in a stationary state.</a:t>
            </a:r>
            <a:endParaRPr lang="tr-TR" sz="2000" dirty="0"/>
          </a:p>
        </p:txBody>
      </p:sp>
      <p:sp>
        <p:nvSpPr>
          <p:cNvPr id="18" name="Oval Belirtme Çizgisi 17"/>
          <p:cNvSpPr/>
          <p:nvPr/>
        </p:nvSpPr>
        <p:spPr>
          <a:xfrm>
            <a:off x="7564572" y="126261"/>
            <a:ext cx="2088232" cy="870496"/>
          </a:xfrm>
          <a:prstGeom prst="wedgeEllipseCallout">
            <a:avLst>
              <a:gd name="adj1" fmla="val 30594"/>
              <a:gd name="adj2" fmla="val 797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p:cNvSpPr txBox="1"/>
          <p:nvPr/>
        </p:nvSpPr>
        <p:spPr>
          <a:xfrm>
            <a:off x="7857483" y="391373"/>
            <a:ext cx="1510877" cy="461665"/>
          </a:xfrm>
          <a:prstGeom prst="rect">
            <a:avLst/>
          </a:prstGeom>
          <a:noFill/>
        </p:spPr>
        <p:txBody>
          <a:bodyPr wrap="square" rtlCol="0">
            <a:spAutoFit/>
          </a:bodyPr>
          <a:lstStyle/>
          <a:p>
            <a:pPr algn="ctr"/>
            <a:r>
              <a:rPr lang="en-US" sz="1200" dirty="0">
                <a:latin typeface="Comic Sans MS" panose="030F0702030302020204" pitchFamily="66" charset="0"/>
              </a:rPr>
              <a:t>Hello..</a:t>
            </a:r>
            <a:r>
              <a:rPr lang="tr-TR" sz="1200" dirty="0">
                <a:latin typeface="Comic Sans MS" panose="030F0702030302020204" pitchFamily="66" charset="0"/>
              </a:rPr>
              <a:t> </a:t>
            </a:r>
            <a:r>
              <a:rPr lang="en-US" sz="1200" dirty="0">
                <a:latin typeface="Comic Sans MS" panose="030F0702030302020204" pitchFamily="66" charset="0"/>
              </a:rPr>
              <a:t>Good luck in Statics!</a:t>
            </a:r>
            <a:endParaRPr lang="tr-TR" sz="1200" dirty="0">
              <a:latin typeface="Comic Sans MS" panose="030F0702030302020204" pitchFamily="66" charset="0"/>
            </a:endParaRPr>
          </a:p>
        </p:txBody>
      </p:sp>
    </p:spTree>
    <p:extLst>
      <p:ext uri="{BB962C8B-B14F-4D97-AF65-F5344CB8AC3E}">
        <p14:creationId xmlns:p14="http://schemas.microsoft.com/office/powerpoint/2010/main" val="19149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wipe(left)">
                                      <p:cBhvr>
                                        <p:cTn id="24" dur="5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838200" y="779192"/>
            <a:ext cx="10515600" cy="1891287"/>
          </a:xfrm>
          <a:prstGeom prst="rect">
            <a:avLst/>
          </a:prstGeom>
        </p:spPr>
        <p:txBody>
          <a:bodyPr wrap="square">
            <a:spAutoFit/>
          </a:bodyPr>
          <a:lstStyle/>
          <a:p>
            <a:pPr>
              <a:lnSpc>
                <a:spcPct val="150000"/>
              </a:lnSpc>
            </a:pPr>
            <a:r>
              <a:rPr lang="tr-TR" sz="2000" b="1" dirty="0"/>
              <a:t>*</a:t>
            </a:r>
            <a:r>
              <a:rPr lang="en-US" sz="2000" b="1" dirty="0"/>
              <a:t> Addition or subtraction of multiple vectors: </a:t>
            </a:r>
            <a:r>
              <a:rPr lang="en-US" sz="2000" dirty="0"/>
              <a:t>In this case, the </a:t>
            </a:r>
            <a:r>
              <a:rPr lang="en-US" sz="2000" b="1" i="1" dirty="0"/>
              <a:t>triangle method </a:t>
            </a:r>
            <a:r>
              <a:rPr lang="en-US" sz="2000" dirty="0"/>
              <a:t>is more practical. Vectors are added end-to-end and the vector drawn from the beginning of the first vector to the end of the last vector gives the resultant. The order of the vectors does not matter. If it has </a:t>
            </a:r>
            <a:r>
              <a:rPr lang="tr-TR" sz="2000" dirty="0"/>
              <a:t>v</a:t>
            </a:r>
            <a:r>
              <a:rPr lang="en-US" sz="2000" dirty="0" err="1"/>
              <a:t>ectors</a:t>
            </a:r>
            <a:r>
              <a:rPr lang="en-US" sz="2000" dirty="0"/>
              <a:t> to subtract, it is still flipped 180 degrees.</a:t>
            </a:r>
            <a:endParaRPr lang="tr-TR" sz="2000" dirty="0"/>
          </a:p>
        </p:txBody>
      </p:sp>
      <p:sp>
        <p:nvSpPr>
          <p:cNvPr id="8" name="Veri Yer Tutucusu 7"/>
          <p:cNvSpPr>
            <a:spLocks noGrp="1"/>
          </p:cNvSpPr>
          <p:nvPr>
            <p:ph type="dt" sz="half" idx="10"/>
          </p:nvPr>
        </p:nvSpPr>
        <p:spPr/>
        <p:txBody>
          <a:bodyPr/>
          <a:lstStyle/>
          <a:p>
            <a:r>
              <a:rPr lang="tr-TR" dirty="0"/>
              <a:t> </a:t>
            </a:r>
          </a:p>
        </p:txBody>
      </p:sp>
      <p:sp>
        <p:nvSpPr>
          <p:cNvPr id="2" name="Altbilgi Yer Tutucusu 1"/>
          <p:cNvSpPr>
            <a:spLocks noGrp="1"/>
          </p:cNvSpPr>
          <p:nvPr>
            <p:ph type="ftr" sz="quarter" idx="11"/>
          </p:nvPr>
        </p:nvSpPr>
        <p:spPr/>
        <p:txBody>
          <a:bodyPr/>
          <a:lstStyle/>
          <a:p>
            <a:r>
              <a:rPr lang="tr-TR" dirty="0"/>
              <a:t> </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20</a:t>
            </a:fld>
            <a:endParaRPr lang="tr-TR"/>
          </a:p>
        </p:txBody>
      </p:sp>
      <p:sp>
        <p:nvSpPr>
          <p:cNvPr id="33" name="Altbilgi Yer Tutucusu 4"/>
          <p:cNvSpPr txBox="1">
            <a:spLocks/>
          </p:cNvSpPr>
          <p:nvPr/>
        </p:nvSpPr>
        <p:spPr>
          <a:xfrm>
            <a:off x="1524000" y="18299"/>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a:t>1.  </a:t>
            </a:r>
            <a:r>
              <a:rPr lang="tr-TR" sz="1000" i="1" dirty="0" err="1"/>
              <a:t>Vectors</a:t>
            </a:r>
            <a:endParaRPr lang="tr-TR" sz="1000" i="1" dirty="0"/>
          </a:p>
        </p:txBody>
      </p:sp>
      <p:pic>
        <p:nvPicPr>
          <p:cNvPr id="55" name="Resim 54">
            <a:extLst>
              <a:ext uri="{FF2B5EF4-FFF2-40B4-BE49-F238E27FC236}">
                <a16:creationId xmlns:a16="http://schemas.microsoft.com/office/drawing/2014/main" id="{757E9811-4D0B-6072-CC85-C5A906D69194}"/>
              </a:ext>
            </a:extLst>
          </p:cNvPr>
          <p:cNvPicPr>
            <a:picLocks noChangeAspect="1"/>
          </p:cNvPicPr>
          <p:nvPr/>
        </p:nvPicPr>
        <p:blipFill>
          <a:blip r:embed="rId3"/>
          <a:stretch>
            <a:fillRect/>
          </a:stretch>
        </p:blipFill>
        <p:spPr>
          <a:xfrm>
            <a:off x="1524000" y="2867852"/>
            <a:ext cx="9311321" cy="3089601"/>
          </a:xfrm>
          <a:prstGeom prst="rect">
            <a:avLst/>
          </a:prstGeom>
          <a:solidFill>
            <a:schemeClr val="bg1"/>
          </a:solidFill>
        </p:spPr>
      </p:pic>
    </p:spTree>
    <p:extLst>
      <p:ext uri="{BB962C8B-B14F-4D97-AF65-F5344CB8AC3E}">
        <p14:creationId xmlns:p14="http://schemas.microsoft.com/office/powerpoint/2010/main" val="221057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184" y="788803"/>
            <a:ext cx="10515600" cy="4351338"/>
          </a:xfrm>
        </p:spPr>
        <p:txBody>
          <a:bodyPr/>
          <a:lstStyle/>
          <a:p>
            <a:r>
              <a:rPr lang="en-US" dirty="0"/>
              <a:t>Vector Components</a:t>
            </a:r>
          </a:p>
          <a:p>
            <a:pPr lvl="1"/>
            <a:endParaRPr lang="en-US" sz="1600" dirty="0"/>
          </a:p>
          <a:p>
            <a:pPr lvl="2" algn="just"/>
            <a:endParaRPr lang="en-US" sz="1600" dirty="0"/>
          </a:p>
          <a:p>
            <a:pPr lvl="1" algn="just"/>
            <a:endParaRPr lang="en-US" sz="2000" dirty="0"/>
          </a:p>
          <a:p>
            <a:pPr lvl="1" algn="just"/>
            <a:endParaRPr lang="en-US" sz="2000" dirty="0"/>
          </a:p>
          <a:p>
            <a:pPr algn="just"/>
            <a:r>
              <a:rPr lang="en-US" dirty="0"/>
              <a:t>Rectangular Components (</a:t>
            </a:r>
            <a:r>
              <a:rPr lang="en-US" i="1" dirty="0"/>
              <a:t>x</a:t>
            </a:r>
            <a:r>
              <a:rPr lang="en-US" dirty="0"/>
              <a:t>-</a:t>
            </a:r>
            <a:r>
              <a:rPr lang="en-US" i="1" dirty="0"/>
              <a:t>y</a:t>
            </a:r>
            <a:r>
              <a:rPr lang="en-US" dirty="0"/>
              <a:t>)</a:t>
            </a:r>
          </a:p>
          <a:p>
            <a:pPr algn="just"/>
            <a:endParaRPr lang="en-US" baseline="-25000" dirty="0"/>
          </a:p>
          <a:p>
            <a:pPr algn="just"/>
            <a:endParaRPr lang="en-US" baseline="-25000" dirty="0"/>
          </a:p>
          <a:p>
            <a:pPr algn="just"/>
            <a:endParaRPr lang="en-US" baseline="-25000" dirty="0"/>
          </a:p>
          <a:p>
            <a:pPr algn="just"/>
            <a:r>
              <a:rPr lang="en-US" dirty="0"/>
              <a:t>Axis Orientation</a:t>
            </a:r>
          </a:p>
          <a:p>
            <a:pPr algn="just"/>
            <a:endParaRPr lang="en-US" baseline="-25000" dirty="0"/>
          </a:p>
          <a:p>
            <a:pPr algn="just"/>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9764" y="336478"/>
            <a:ext cx="2226547" cy="1753787"/>
          </a:xfrm>
          <a:prstGeom prst="rect">
            <a:avLst/>
          </a:prstGeom>
          <a:solidFill>
            <a:schemeClr val="bg1"/>
          </a:solidFill>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9764" y="2757593"/>
            <a:ext cx="2284451" cy="1567489"/>
          </a:xfrm>
          <a:prstGeom prst="rect">
            <a:avLst/>
          </a:prstGeom>
          <a:solidFill>
            <a:schemeClr val="bg1"/>
          </a:solidFill>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0102" y="4558078"/>
            <a:ext cx="2080845" cy="1971327"/>
          </a:xfrm>
          <a:prstGeom prst="rect">
            <a:avLst/>
          </a:prstGeom>
          <a:solidFill>
            <a:schemeClr val="bg1"/>
          </a:solidFill>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8400423" y="3158852"/>
            <a:ext cx="1483480" cy="764973"/>
          </a:xfrm>
          <a:prstGeom prst="rect">
            <a:avLst/>
          </a:prstGeom>
          <a:solidFill>
            <a:schemeClr val="bg1"/>
          </a:solidFill>
        </p:spPr>
      </p:pic>
    </p:spTree>
    <p:extLst>
      <p:ext uri="{BB962C8B-B14F-4D97-AF65-F5344CB8AC3E}">
        <p14:creationId xmlns:p14="http://schemas.microsoft.com/office/powerpoint/2010/main" val="259674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7308"/>
            <a:ext cx="10515600" cy="5671127"/>
          </a:xfrm>
        </p:spPr>
        <p:txBody>
          <a:bodyPr>
            <a:normAutofit/>
          </a:bodyPr>
          <a:lstStyle/>
          <a:p>
            <a:r>
              <a:rPr lang="en-US" dirty="0"/>
              <a:t>Unit Vector Representation, </a:t>
            </a:r>
            <a:r>
              <a:rPr lang="en-US" b="1" dirty="0"/>
              <a:t>V</a:t>
            </a:r>
            <a:r>
              <a:rPr lang="en-US" dirty="0"/>
              <a:t> = </a:t>
            </a:r>
            <a:r>
              <a:rPr lang="en-US" i="1" dirty="0" err="1"/>
              <a:t>V</a:t>
            </a:r>
            <a:r>
              <a:rPr lang="en-US" b="1" dirty="0" err="1"/>
              <a:t>n</a:t>
            </a:r>
            <a:endParaRPr lang="en-US" b="1" dirty="0"/>
          </a:p>
          <a:p>
            <a:pPr lvl="1" algn="just"/>
            <a:r>
              <a:rPr lang="en-US" dirty="0"/>
              <a:t>A unit vector </a:t>
            </a:r>
            <a:r>
              <a:rPr lang="en-US" b="1" dirty="0"/>
              <a:t>n</a:t>
            </a:r>
            <a:r>
              <a:rPr lang="en-US" dirty="0"/>
              <a:t> has a magnitude of one (unity) and points in the direction of a vector.</a:t>
            </a:r>
            <a:r>
              <a:rPr lang="en-US" b="1" dirty="0"/>
              <a:t> </a:t>
            </a:r>
          </a:p>
          <a:p>
            <a:pPr lvl="1" algn="just"/>
            <a:endParaRPr lang="en-US" dirty="0"/>
          </a:p>
          <a:p>
            <a:pPr algn="just"/>
            <a:r>
              <a:rPr lang="en-US" dirty="0"/>
              <a:t>Three-Dimensional Vectors and Direction Cosines</a:t>
            </a:r>
          </a:p>
          <a:p>
            <a:pPr lvl="1" algn="just"/>
            <a:r>
              <a:rPr lang="en-US" b="1" dirty="0"/>
              <a:t>V</a:t>
            </a:r>
            <a:r>
              <a:rPr lang="en-US" dirty="0"/>
              <a:t> = </a:t>
            </a:r>
            <a:r>
              <a:rPr lang="en-US" i="1" dirty="0" err="1"/>
              <a:t>V</a:t>
            </a:r>
            <a:r>
              <a:rPr lang="en-US" i="1" baseline="-25000" dirty="0" err="1"/>
              <a:t>x</a:t>
            </a:r>
            <a:r>
              <a:rPr lang="en-US" b="1" dirty="0" err="1"/>
              <a:t>i</a:t>
            </a:r>
            <a:r>
              <a:rPr lang="en-US" dirty="0"/>
              <a:t> + </a:t>
            </a:r>
            <a:r>
              <a:rPr lang="en-US" i="1" dirty="0" err="1"/>
              <a:t>V</a:t>
            </a:r>
            <a:r>
              <a:rPr lang="en-US" i="1" baseline="-25000" dirty="0" err="1"/>
              <a:t>y</a:t>
            </a:r>
            <a:r>
              <a:rPr lang="en-US" b="1" dirty="0" err="1"/>
              <a:t>j</a:t>
            </a:r>
            <a:r>
              <a:rPr lang="en-US" dirty="0"/>
              <a:t> + </a:t>
            </a:r>
            <a:r>
              <a:rPr lang="en-US" i="1" dirty="0" err="1"/>
              <a:t>V</a:t>
            </a:r>
            <a:r>
              <a:rPr lang="en-US" i="1" baseline="-25000" dirty="0" err="1"/>
              <a:t>z</a:t>
            </a:r>
            <a:r>
              <a:rPr lang="en-US" b="1" dirty="0" err="1"/>
              <a:t>k</a:t>
            </a:r>
            <a:endParaRPr lang="en-US" b="1" dirty="0"/>
          </a:p>
          <a:p>
            <a:pPr lvl="2" algn="just">
              <a:spcAft>
                <a:spcPts val="1200"/>
              </a:spcAft>
            </a:pPr>
            <a:r>
              <a:rPr lang="en-US" i="1" dirty="0" err="1"/>
              <a:t>V</a:t>
            </a:r>
            <a:r>
              <a:rPr lang="en-US" i="1" baseline="-25000" dirty="0" err="1"/>
              <a:t>x</a:t>
            </a:r>
            <a:r>
              <a:rPr lang="en-US" i="1" dirty="0"/>
              <a:t> </a:t>
            </a:r>
            <a:r>
              <a:rPr lang="en-US" dirty="0"/>
              <a:t>=</a:t>
            </a:r>
            <a:r>
              <a:rPr lang="en-US" i="1" dirty="0"/>
              <a:t> V </a:t>
            </a:r>
            <a:r>
              <a:rPr lang="en-US" dirty="0"/>
              <a:t>cos </a:t>
            </a:r>
            <a:r>
              <a:rPr lang="el-GR" i="1" dirty="0"/>
              <a:t>θ</a:t>
            </a:r>
            <a:r>
              <a:rPr lang="en-US" i="1" baseline="-25000" dirty="0"/>
              <a:t>x</a:t>
            </a:r>
            <a:r>
              <a:rPr lang="en-US" i="1" dirty="0"/>
              <a:t> </a:t>
            </a:r>
            <a:r>
              <a:rPr lang="en-US" dirty="0"/>
              <a:t>=</a:t>
            </a:r>
            <a:r>
              <a:rPr lang="en-US" i="1" dirty="0"/>
              <a:t> </a:t>
            </a:r>
            <a:r>
              <a:rPr lang="en-US" i="1" dirty="0" err="1"/>
              <a:t>Vl</a:t>
            </a:r>
            <a:r>
              <a:rPr lang="en-US" dirty="0"/>
              <a:t> where </a:t>
            </a:r>
            <a:r>
              <a:rPr lang="en-US" i="1" dirty="0"/>
              <a:t>l</a:t>
            </a:r>
            <a:r>
              <a:rPr lang="en-US" dirty="0"/>
              <a:t> = cos </a:t>
            </a:r>
            <a:r>
              <a:rPr lang="el-GR" i="1" dirty="0"/>
              <a:t>θ</a:t>
            </a:r>
            <a:r>
              <a:rPr lang="en-US" i="1" baseline="-25000" dirty="0"/>
              <a:t>x</a:t>
            </a:r>
          </a:p>
          <a:p>
            <a:pPr lvl="2" algn="just">
              <a:spcAft>
                <a:spcPts val="1200"/>
              </a:spcAft>
            </a:pPr>
            <a:r>
              <a:rPr lang="en-US" i="1" dirty="0" err="1"/>
              <a:t>V</a:t>
            </a:r>
            <a:r>
              <a:rPr lang="en-US" i="1" baseline="-25000" dirty="0" err="1"/>
              <a:t>y</a:t>
            </a:r>
            <a:r>
              <a:rPr lang="en-US" i="1" dirty="0"/>
              <a:t> </a:t>
            </a:r>
            <a:r>
              <a:rPr lang="en-US" dirty="0"/>
              <a:t>=</a:t>
            </a:r>
            <a:r>
              <a:rPr lang="en-US" i="1" dirty="0"/>
              <a:t> V </a:t>
            </a:r>
            <a:r>
              <a:rPr lang="en-US" dirty="0"/>
              <a:t>cos </a:t>
            </a:r>
            <a:r>
              <a:rPr lang="el-GR" i="1" dirty="0"/>
              <a:t>θ</a:t>
            </a:r>
            <a:r>
              <a:rPr lang="en-US" i="1" baseline="-25000" dirty="0"/>
              <a:t>y</a:t>
            </a:r>
            <a:r>
              <a:rPr lang="en-US" i="1" dirty="0"/>
              <a:t> </a:t>
            </a:r>
            <a:r>
              <a:rPr lang="en-US" dirty="0"/>
              <a:t>=</a:t>
            </a:r>
            <a:r>
              <a:rPr lang="en-US" i="1" dirty="0"/>
              <a:t> </a:t>
            </a:r>
            <a:r>
              <a:rPr lang="en-US" i="1" dirty="0" err="1"/>
              <a:t>Vm</a:t>
            </a:r>
            <a:r>
              <a:rPr lang="en-US" dirty="0"/>
              <a:t> where </a:t>
            </a:r>
            <a:r>
              <a:rPr lang="en-US" i="1" dirty="0"/>
              <a:t>m</a:t>
            </a:r>
            <a:r>
              <a:rPr lang="en-US" dirty="0"/>
              <a:t> = cos </a:t>
            </a:r>
            <a:r>
              <a:rPr lang="el-GR" i="1" dirty="0"/>
              <a:t>θ</a:t>
            </a:r>
            <a:r>
              <a:rPr lang="en-US" i="1" baseline="-25000" dirty="0"/>
              <a:t>y</a:t>
            </a:r>
          </a:p>
          <a:p>
            <a:pPr lvl="2" algn="just">
              <a:spcAft>
                <a:spcPts val="1200"/>
              </a:spcAft>
            </a:pPr>
            <a:r>
              <a:rPr lang="en-US" i="1" dirty="0" err="1"/>
              <a:t>V</a:t>
            </a:r>
            <a:r>
              <a:rPr lang="en-US" i="1" baseline="-25000" dirty="0" err="1"/>
              <a:t>z</a:t>
            </a:r>
            <a:r>
              <a:rPr lang="en-US" i="1" dirty="0"/>
              <a:t> </a:t>
            </a:r>
            <a:r>
              <a:rPr lang="en-US" dirty="0"/>
              <a:t>=</a:t>
            </a:r>
            <a:r>
              <a:rPr lang="en-US" i="1" dirty="0"/>
              <a:t> V </a:t>
            </a:r>
            <a:r>
              <a:rPr lang="en-US" dirty="0"/>
              <a:t>cos </a:t>
            </a:r>
            <a:r>
              <a:rPr lang="el-GR" i="1" dirty="0"/>
              <a:t>θ</a:t>
            </a:r>
            <a:r>
              <a:rPr lang="en-US" i="1" baseline="-25000" dirty="0"/>
              <a:t>z</a:t>
            </a:r>
            <a:r>
              <a:rPr lang="en-US" i="1" dirty="0"/>
              <a:t> </a:t>
            </a:r>
            <a:r>
              <a:rPr lang="en-US" dirty="0"/>
              <a:t>=</a:t>
            </a:r>
            <a:r>
              <a:rPr lang="en-US" i="1" dirty="0"/>
              <a:t> </a:t>
            </a:r>
            <a:r>
              <a:rPr lang="en-US" i="1" dirty="0" err="1"/>
              <a:t>Vn</a:t>
            </a:r>
            <a:r>
              <a:rPr lang="en-US" dirty="0"/>
              <a:t> where </a:t>
            </a:r>
            <a:r>
              <a:rPr lang="en-US" i="1" dirty="0"/>
              <a:t>n</a:t>
            </a:r>
            <a:r>
              <a:rPr lang="en-US" dirty="0"/>
              <a:t> = cos </a:t>
            </a:r>
            <a:r>
              <a:rPr lang="el-GR" i="1" dirty="0"/>
              <a:t>θ</a:t>
            </a:r>
            <a:r>
              <a:rPr lang="en-US" i="1" baseline="-25000" dirty="0"/>
              <a:t>z</a:t>
            </a:r>
          </a:p>
          <a:p>
            <a:pPr lvl="1" algn="just"/>
            <a:r>
              <a:rPr lang="en-US" dirty="0"/>
              <a:t>Pythagorean Theorem (Vector Magnitude)</a:t>
            </a:r>
          </a:p>
          <a:p>
            <a:pPr lvl="2">
              <a:spcAft>
                <a:spcPts val="600"/>
              </a:spcAft>
            </a:pPr>
            <a:r>
              <a:rPr lang="en-US" i="1" dirty="0"/>
              <a:t>V</a:t>
            </a:r>
            <a:r>
              <a:rPr lang="en-US" baseline="30000" dirty="0"/>
              <a:t>2</a:t>
            </a:r>
            <a:r>
              <a:rPr lang="en-US" dirty="0"/>
              <a:t> = </a:t>
            </a:r>
            <a:r>
              <a:rPr lang="en-US" i="1" dirty="0"/>
              <a:t>V</a:t>
            </a:r>
            <a:r>
              <a:rPr lang="en-US" i="1" baseline="-25000" dirty="0"/>
              <a:t>x</a:t>
            </a:r>
            <a:r>
              <a:rPr lang="en-US" baseline="30000" dirty="0"/>
              <a:t>2</a:t>
            </a:r>
            <a:r>
              <a:rPr lang="en-US" dirty="0"/>
              <a:t> + </a:t>
            </a:r>
            <a:r>
              <a:rPr lang="en-US" i="1" dirty="0"/>
              <a:t>V</a:t>
            </a:r>
            <a:r>
              <a:rPr lang="en-US" i="1" baseline="-25000" dirty="0"/>
              <a:t>y</a:t>
            </a:r>
            <a:r>
              <a:rPr lang="en-US" baseline="30000" dirty="0"/>
              <a:t>2</a:t>
            </a:r>
            <a:r>
              <a:rPr lang="en-US" dirty="0"/>
              <a:t> + </a:t>
            </a:r>
            <a:r>
              <a:rPr lang="en-US" i="1" dirty="0"/>
              <a:t>V</a:t>
            </a:r>
            <a:r>
              <a:rPr lang="en-US" i="1" baseline="-25000" dirty="0"/>
              <a:t>z</a:t>
            </a:r>
            <a:r>
              <a:rPr lang="en-US" baseline="30000" dirty="0"/>
              <a:t>2</a:t>
            </a:r>
          </a:p>
          <a:p>
            <a:pPr lvl="2">
              <a:spcAft>
                <a:spcPts val="600"/>
              </a:spcAft>
            </a:pPr>
            <a:r>
              <a:rPr lang="en-US" i="1" dirty="0"/>
              <a:t>l</a:t>
            </a:r>
            <a:r>
              <a:rPr lang="en-US" i="1" baseline="30000" dirty="0"/>
              <a:t>2</a:t>
            </a:r>
            <a:r>
              <a:rPr lang="en-US" dirty="0"/>
              <a:t> + </a:t>
            </a:r>
            <a:r>
              <a:rPr lang="en-US" i="1" dirty="0"/>
              <a:t>m</a:t>
            </a:r>
            <a:r>
              <a:rPr lang="en-US" baseline="30000" dirty="0"/>
              <a:t>2</a:t>
            </a:r>
            <a:r>
              <a:rPr lang="en-US" dirty="0"/>
              <a:t> + </a:t>
            </a:r>
            <a:r>
              <a:rPr lang="en-US" i="1" dirty="0"/>
              <a:t>n</a:t>
            </a:r>
            <a:r>
              <a:rPr lang="en-US" baseline="30000" dirty="0"/>
              <a:t>2</a:t>
            </a:r>
            <a:r>
              <a:rPr lang="en-US" dirty="0"/>
              <a:t> = 1</a:t>
            </a:r>
            <a:endParaRPr lang="en-US" b="1" dirty="0"/>
          </a:p>
          <a:p>
            <a:pPr lvl="1" algn="just"/>
            <a:endParaRPr lang="en-US" dirty="0"/>
          </a:p>
          <a:p>
            <a:pPr algn="just"/>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481290" y="1759761"/>
            <a:ext cx="3295073" cy="3941653"/>
          </a:xfrm>
          <a:prstGeom prst="rect">
            <a:avLst/>
          </a:prstGeom>
          <a:solidFill>
            <a:schemeClr val="bg1"/>
          </a:solidFill>
        </p:spPr>
      </p:pic>
    </p:spTree>
    <p:extLst>
      <p:ext uri="{BB962C8B-B14F-4D97-AF65-F5344CB8AC3E}">
        <p14:creationId xmlns:p14="http://schemas.microsoft.com/office/powerpoint/2010/main" val="232498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40"/>
            <a:ext cx="10515600" cy="1325563"/>
          </a:xfrm>
        </p:spPr>
        <p:txBody>
          <a:bodyPr/>
          <a:lstStyle/>
          <a:p>
            <a:r>
              <a:rPr lang="en-US" dirty="0"/>
              <a:t>Small-Angle Approximations</a:t>
            </a:r>
          </a:p>
        </p:txBody>
      </p:sp>
      <p:sp>
        <p:nvSpPr>
          <p:cNvPr id="3" name="Content Placeholder 2"/>
          <p:cNvSpPr>
            <a:spLocks noGrp="1"/>
          </p:cNvSpPr>
          <p:nvPr>
            <p:ph idx="1"/>
          </p:nvPr>
        </p:nvSpPr>
        <p:spPr>
          <a:xfrm>
            <a:off x="838200" y="1075260"/>
            <a:ext cx="10515600" cy="5442973"/>
          </a:xfrm>
        </p:spPr>
        <p:txBody>
          <a:bodyPr/>
          <a:lstStyle/>
          <a:p>
            <a:r>
              <a:rPr lang="en-US" dirty="0"/>
              <a:t>Small Angle Approximations (with radians)</a:t>
            </a:r>
          </a:p>
          <a:p>
            <a:pPr lvl="1"/>
            <a:endParaRPr lang="en-US" dirty="0"/>
          </a:p>
          <a:p>
            <a:pPr lvl="1"/>
            <a:r>
              <a:rPr lang="en-US" dirty="0"/>
              <a:t>sin </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ea typeface="Cambria Math" panose="02040503050406030204" pitchFamily="18" charset="0"/>
              </a:rPr>
              <a:t> tan </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ea typeface="Cambria Math" panose="02040503050406030204" pitchFamily="18" charset="0"/>
              </a:rPr>
              <a:t> </a:t>
            </a:r>
            <a:r>
              <a:rPr lang="el-GR" i="1" dirty="0"/>
              <a:t>θ</a:t>
            </a:r>
            <a:r>
              <a:rPr lang="en-US" dirty="0"/>
              <a:t>   and   sin </a:t>
            </a:r>
            <a:r>
              <a:rPr lang="en-US" i="1" dirty="0"/>
              <a:t>d</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ea typeface="Cambria Math" panose="02040503050406030204" pitchFamily="18" charset="0"/>
              </a:rPr>
              <a:t> tan </a:t>
            </a:r>
            <a:r>
              <a:rPr lang="en-US" i="1" dirty="0"/>
              <a:t>d</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ea typeface="Cambria Math" panose="02040503050406030204" pitchFamily="18" charset="0"/>
              </a:rPr>
              <a:t> </a:t>
            </a:r>
            <a:r>
              <a:rPr lang="en-US" i="1" dirty="0">
                <a:ea typeface="Cambria Math" panose="02040503050406030204" pitchFamily="18" charset="0"/>
              </a:rPr>
              <a:t>d</a:t>
            </a:r>
            <a:r>
              <a:rPr lang="el-GR" i="1" dirty="0"/>
              <a:t>θ</a:t>
            </a:r>
            <a:r>
              <a:rPr lang="en-US" dirty="0"/>
              <a:t> </a:t>
            </a:r>
            <a:endParaRPr lang="en-US" i="1" dirty="0"/>
          </a:p>
          <a:p>
            <a:pPr lvl="1"/>
            <a:endParaRPr lang="en-US" i="1" dirty="0"/>
          </a:p>
          <a:p>
            <a:pPr lvl="1"/>
            <a:r>
              <a:rPr lang="en-US" dirty="0"/>
              <a:t>cos </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t> 1   and   cos </a:t>
            </a:r>
            <a:r>
              <a:rPr lang="en-US" i="1" dirty="0"/>
              <a:t>d</a:t>
            </a:r>
            <a:r>
              <a:rPr lang="el-GR" i="1" dirty="0"/>
              <a:t>θ</a:t>
            </a:r>
            <a:r>
              <a:rPr lang="en-US" dirty="0"/>
              <a:t> </a:t>
            </a:r>
            <a:r>
              <a:rPr lang="en-US" dirty="0">
                <a:latin typeface="Cambria Math" panose="02040503050406030204" pitchFamily="18" charset="0"/>
                <a:ea typeface="Cambria Math" panose="02040503050406030204" pitchFamily="18" charset="0"/>
              </a:rPr>
              <a:t>≅</a:t>
            </a:r>
            <a:r>
              <a:rPr lang="en-US" dirty="0"/>
              <a:t> 1 </a:t>
            </a:r>
          </a:p>
          <a:p>
            <a:pPr lvl="1"/>
            <a:endParaRPr lang="en-US" dirty="0"/>
          </a:p>
          <a:p>
            <a:pPr lvl="1"/>
            <a:r>
              <a:rPr lang="en-US" dirty="0"/>
              <a:t>Sample Calculation</a:t>
            </a:r>
          </a:p>
          <a:p>
            <a:pPr lvl="2"/>
            <a:r>
              <a:rPr lang="en-US" dirty="0"/>
              <a:t>1° = 0.017 453 rad, sin 1° = 0.017452, tan 1° = 0.017455, cos 1° = 0.999848</a:t>
            </a:r>
          </a:p>
          <a:p>
            <a:pPr lvl="2"/>
            <a:r>
              <a:rPr lang="en-US" dirty="0"/>
              <a:t>The percent error for the sine function is only 0.51% at 10°.</a:t>
            </a:r>
          </a:p>
          <a:p>
            <a:pPr lvl="2"/>
            <a:endParaRPr lang="en-US" dirty="0"/>
          </a:p>
          <a:p>
            <a:pPr lvl="1"/>
            <a:r>
              <a:rPr lang="en-US" dirty="0"/>
              <a:t>If more accuracy is required, retain the first two terms in the series expansion of the function.</a:t>
            </a:r>
          </a:p>
          <a:p>
            <a:pPr lvl="1"/>
            <a:endParaRPr lang="en-US" dirty="0"/>
          </a:p>
          <a:p>
            <a:pPr lvl="1"/>
            <a:r>
              <a:rPr lang="en-US" dirty="0"/>
              <a:t>To convert from degrees to radians, multiply the angle in degrees by </a:t>
            </a:r>
            <a:r>
              <a:rPr lang="el-GR" i="1" dirty="0"/>
              <a:t>π</a:t>
            </a:r>
            <a:r>
              <a:rPr lang="en-US" dirty="0"/>
              <a:t>/180°.</a:t>
            </a:r>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200" y="1361588"/>
            <a:ext cx="3657600" cy="1186560"/>
          </a:xfrm>
          <a:prstGeom prst="rect">
            <a:avLst/>
          </a:prstGeom>
          <a:solidFill>
            <a:schemeClr val="bg1"/>
          </a:solidFill>
        </p:spPr>
      </p:pic>
    </p:spTree>
    <p:extLst>
      <p:ext uri="{BB962C8B-B14F-4D97-AF65-F5344CB8AC3E}">
        <p14:creationId xmlns:p14="http://schemas.microsoft.com/office/powerpoint/2010/main" val="294046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in Statics (1 of 4)</a:t>
            </a:r>
          </a:p>
        </p:txBody>
      </p:sp>
      <p:sp>
        <p:nvSpPr>
          <p:cNvPr id="3" name="Content Placeholder 2"/>
          <p:cNvSpPr>
            <a:spLocks noGrp="1"/>
          </p:cNvSpPr>
          <p:nvPr>
            <p:ph idx="1"/>
          </p:nvPr>
        </p:nvSpPr>
        <p:spPr/>
        <p:txBody>
          <a:bodyPr>
            <a:normAutofit fontScale="92500" lnSpcReduction="10000"/>
          </a:bodyPr>
          <a:lstStyle/>
          <a:p>
            <a:r>
              <a:rPr lang="en-US" dirty="0"/>
              <a:t>Dual Thought Process in Statics</a:t>
            </a:r>
          </a:p>
          <a:p>
            <a:pPr lvl="1"/>
            <a:r>
              <a:rPr lang="en-US" dirty="0"/>
              <a:t>Think about the </a:t>
            </a:r>
            <a:r>
              <a:rPr lang="en-US" b="1" dirty="0"/>
              <a:t>physical situation </a:t>
            </a:r>
            <a:r>
              <a:rPr lang="en-US" dirty="0"/>
              <a:t>and the corresponding </a:t>
            </a:r>
            <a:r>
              <a:rPr lang="en-US" b="1" dirty="0"/>
              <a:t>mathematical description</a:t>
            </a:r>
            <a:r>
              <a:rPr lang="en-US" dirty="0"/>
              <a:t>.</a:t>
            </a:r>
          </a:p>
          <a:p>
            <a:endParaRPr lang="en-US" dirty="0"/>
          </a:p>
          <a:p>
            <a:r>
              <a:rPr lang="en-US" dirty="0"/>
              <a:t>Make Appropriate Assumptions</a:t>
            </a:r>
          </a:p>
          <a:p>
            <a:endParaRPr lang="en-US" dirty="0"/>
          </a:p>
          <a:p>
            <a:r>
              <a:rPr lang="en-US" dirty="0"/>
              <a:t>Use Graphics</a:t>
            </a:r>
          </a:p>
          <a:p>
            <a:pPr marL="914400" lvl="1" indent="-457200">
              <a:buFont typeface="+mj-lt"/>
              <a:buAutoNum type="arabicPeriod"/>
            </a:pPr>
            <a:r>
              <a:rPr lang="en-US" dirty="0"/>
              <a:t>Representing a problem geometrically helps us with its physical interpretation.  This is especially true for three-dimensional problems.</a:t>
            </a:r>
          </a:p>
          <a:p>
            <a:pPr marL="914400" lvl="1" indent="-457200">
              <a:buFont typeface="+mj-lt"/>
              <a:buAutoNum type="arabicPeriod"/>
            </a:pPr>
            <a:r>
              <a:rPr lang="en-US" dirty="0"/>
              <a:t>Graphical solutions can often be obtained more readily than with a direct mathematical solution.</a:t>
            </a:r>
          </a:p>
          <a:p>
            <a:pPr marL="914400" lvl="1" indent="-457200">
              <a:buFont typeface="+mj-lt"/>
              <a:buAutoNum type="arabicPeriod"/>
            </a:pPr>
            <a:r>
              <a:rPr lang="en-US" dirty="0"/>
              <a:t>Charts and graphs are valuable aids for representing results.</a:t>
            </a:r>
          </a:p>
        </p:txBody>
      </p:sp>
    </p:spTree>
    <p:extLst>
      <p:ext uri="{BB962C8B-B14F-4D97-AF65-F5344CB8AC3E}">
        <p14:creationId xmlns:p14="http://schemas.microsoft.com/office/powerpoint/2010/main" val="149180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in Statics (2 of 4)</a:t>
            </a:r>
          </a:p>
        </p:txBody>
      </p:sp>
      <p:sp>
        <p:nvSpPr>
          <p:cNvPr id="3" name="Content Placeholder 2"/>
          <p:cNvSpPr>
            <a:spLocks noGrp="1"/>
          </p:cNvSpPr>
          <p:nvPr>
            <p:ph idx="1"/>
          </p:nvPr>
        </p:nvSpPr>
        <p:spPr>
          <a:xfrm>
            <a:off x="838200" y="1690688"/>
            <a:ext cx="10515600" cy="4351338"/>
          </a:xfrm>
        </p:spPr>
        <p:txBody>
          <a:bodyPr>
            <a:normAutofit fontScale="85000" lnSpcReduction="20000"/>
          </a:bodyPr>
          <a:lstStyle/>
          <a:p>
            <a:r>
              <a:rPr lang="en-US" dirty="0"/>
              <a:t>Formulating Problems and Obtaining Solutions</a:t>
            </a:r>
          </a:p>
          <a:p>
            <a:pPr marL="571500" indent="-342900">
              <a:buFont typeface="+mj-lt"/>
              <a:buAutoNum type="arabicPeriod"/>
            </a:pPr>
            <a:r>
              <a:rPr lang="en-US" dirty="0"/>
              <a:t>Formulate the problem</a:t>
            </a:r>
          </a:p>
          <a:p>
            <a:pPr marL="914400" lvl="1" indent="-342900">
              <a:buFont typeface="+mj-lt"/>
              <a:buAutoNum type="alphaLcParenR"/>
            </a:pPr>
            <a:r>
              <a:rPr lang="en-US" dirty="0"/>
              <a:t>State the given data.</a:t>
            </a:r>
          </a:p>
          <a:p>
            <a:pPr marL="914400" lvl="1" indent="-342900">
              <a:buFont typeface="+mj-lt"/>
              <a:buAutoNum type="alphaLcParenR"/>
            </a:pPr>
            <a:r>
              <a:rPr lang="en-US" dirty="0"/>
              <a:t>State the desired result.</a:t>
            </a:r>
          </a:p>
          <a:p>
            <a:pPr marL="914400" lvl="1" indent="-342900">
              <a:buFont typeface="+mj-lt"/>
              <a:buAutoNum type="alphaLcParenR"/>
            </a:pPr>
            <a:r>
              <a:rPr lang="en-US" dirty="0"/>
              <a:t>State your assumptions and approximations.</a:t>
            </a:r>
          </a:p>
          <a:p>
            <a:pPr marL="571500" indent="-342900">
              <a:buFont typeface="+mj-lt"/>
              <a:buAutoNum type="arabicPeriod"/>
            </a:pPr>
            <a:r>
              <a:rPr lang="en-US" dirty="0"/>
              <a:t>Develop the solution</a:t>
            </a:r>
          </a:p>
          <a:p>
            <a:pPr marL="914400" lvl="1" indent="-342900">
              <a:buFont typeface="+mj-lt"/>
              <a:buAutoNum type="alphaLcParenR"/>
            </a:pPr>
            <a:r>
              <a:rPr lang="en-US" dirty="0"/>
              <a:t>Draw any diagrams you need to understand the relationships.</a:t>
            </a:r>
          </a:p>
          <a:p>
            <a:pPr marL="914400" lvl="1" indent="-342900">
              <a:buFont typeface="+mj-lt"/>
              <a:buAutoNum type="alphaLcParenR"/>
            </a:pPr>
            <a:r>
              <a:rPr lang="en-US" dirty="0"/>
              <a:t>State the governing principles to be applied to your solution.</a:t>
            </a:r>
          </a:p>
          <a:p>
            <a:pPr marL="914400" lvl="1" indent="-342900">
              <a:buFont typeface="+mj-lt"/>
              <a:buAutoNum type="alphaLcParenR"/>
            </a:pPr>
            <a:r>
              <a:rPr lang="en-US" dirty="0"/>
              <a:t>Make your calculations.</a:t>
            </a:r>
          </a:p>
          <a:p>
            <a:pPr marL="914400" lvl="1" indent="-342900">
              <a:buFont typeface="+mj-lt"/>
              <a:buAutoNum type="alphaLcParenR"/>
            </a:pPr>
            <a:r>
              <a:rPr lang="en-US" dirty="0"/>
              <a:t>Ensure that your calculations are consistent with the accuracy justified by the data.</a:t>
            </a:r>
          </a:p>
          <a:p>
            <a:pPr marL="914400" lvl="1" indent="-342900">
              <a:buFont typeface="+mj-lt"/>
              <a:buAutoNum type="alphaLcParenR"/>
            </a:pPr>
            <a:r>
              <a:rPr lang="en-US" dirty="0"/>
              <a:t>Be sure that you have used consistent units throughout your calculations.</a:t>
            </a:r>
          </a:p>
          <a:p>
            <a:pPr marL="914400" lvl="1" indent="-342900">
              <a:buFont typeface="+mj-lt"/>
              <a:buAutoNum type="alphaLcParenR"/>
            </a:pPr>
            <a:r>
              <a:rPr lang="en-US" dirty="0"/>
              <a:t>Ensure that your answers are reasonable in terms of magnitudes, directions, common sense, etc.</a:t>
            </a:r>
          </a:p>
          <a:p>
            <a:pPr marL="914400" lvl="1" indent="-342900">
              <a:buFont typeface="+mj-lt"/>
              <a:buAutoNum type="alphaLcParenR"/>
            </a:pPr>
            <a:r>
              <a:rPr lang="en-US" dirty="0"/>
              <a:t>Draw conclusions.</a:t>
            </a:r>
          </a:p>
        </p:txBody>
      </p:sp>
    </p:spTree>
    <p:extLst>
      <p:ext uri="{BB962C8B-B14F-4D97-AF65-F5344CB8AC3E}">
        <p14:creationId xmlns:p14="http://schemas.microsoft.com/office/powerpoint/2010/main" val="98015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in Statics (3 of 4)</a:t>
            </a:r>
          </a:p>
        </p:txBody>
      </p:sp>
      <p:sp>
        <p:nvSpPr>
          <p:cNvPr id="3" name="Content Placeholder 2"/>
          <p:cNvSpPr>
            <a:spLocks noGrp="1"/>
          </p:cNvSpPr>
          <p:nvPr>
            <p:ph idx="1"/>
          </p:nvPr>
        </p:nvSpPr>
        <p:spPr/>
        <p:txBody>
          <a:bodyPr>
            <a:normAutofit lnSpcReduction="10000"/>
          </a:bodyPr>
          <a:lstStyle/>
          <a:p>
            <a:r>
              <a:rPr lang="en-US" dirty="0"/>
              <a:t>The Free-Body Diagram</a:t>
            </a:r>
          </a:p>
          <a:p>
            <a:pPr lvl="1"/>
            <a:r>
              <a:rPr lang="en-US" dirty="0"/>
              <a:t>Isolation of a Body from all other Interacting Bodies</a:t>
            </a:r>
          </a:p>
          <a:p>
            <a:pPr lvl="1"/>
            <a:r>
              <a:rPr lang="en-US" dirty="0"/>
              <a:t>Developed Fully in Chapter 3</a:t>
            </a:r>
          </a:p>
          <a:p>
            <a:pPr lvl="1"/>
            <a:r>
              <a:rPr lang="en-US" dirty="0"/>
              <a:t>Single Most Important Step in Equilibrium Problems</a:t>
            </a:r>
          </a:p>
          <a:p>
            <a:pPr lvl="1"/>
            <a:endParaRPr lang="en-US" dirty="0"/>
          </a:p>
          <a:p>
            <a:r>
              <a:rPr lang="en-US" dirty="0"/>
              <a:t>Numerical Values versus Symbols</a:t>
            </a:r>
          </a:p>
          <a:p>
            <a:pPr lvl="1"/>
            <a:r>
              <a:rPr lang="en-US" dirty="0"/>
              <a:t>Symbolic Solutions Advantages</a:t>
            </a:r>
          </a:p>
          <a:p>
            <a:pPr lvl="2"/>
            <a:r>
              <a:rPr lang="en-US" dirty="0"/>
              <a:t>Helps to focus attention on the connection between the physical situation and its related mathematical description.  </a:t>
            </a:r>
          </a:p>
          <a:p>
            <a:pPr lvl="2"/>
            <a:r>
              <a:rPr lang="en-US" dirty="0"/>
              <a:t>Can be used repeatedly for obtaining answers to the same type or problem but having different units or numerical values.</a:t>
            </a:r>
          </a:p>
          <a:p>
            <a:pPr lvl="2"/>
            <a:r>
              <a:rPr lang="en-US" dirty="0"/>
              <a:t>Enables dimensional checks at every step to ensure dimensional homogeneity.</a:t>
            </a:r>
          </a:p>
        </p:txBody>
      </p:sp>
    </p:spTree>
    <p:extLst>
      <p:ext uri="{BB962C8B-B14F-4D97-AF65-F5344CB8AC3E}">
        <p14:creationId xmlns:p14="http://schemas.microsoft.com/office/powerpoint/2010/main" val="340846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in Statics (4 of 4)</a:t>
            </a:r>
          </a:p>
        </p:txBody>
      </p:sp>
      <p:sp>
        <p:nvSpPr>
          <p:cNvPr id="3" name="Content Placeholder 2"/>
          <p:cNvSpPr>
            <a:spLocks noGrp="1"/>
          </p:cNvSpPr>
          <p:nvPr>
            <p:ph idx="1"/>
          </p:nvPr>
        </p:nvSpPr>
        <p:spPr/>
        <p:txBody>
          <a:bodyPr/>
          <a:lstStyle/>
          <a:p>
            <a:r>
              <a:rPr lang="en-US" dirty="0"/>
              <a:t>Solution Methods</a:t>
            </a:r>
          </a:p>
          <a:p>
            <a:pPr marL="685800" indent="-457200">
              <a:buFont typeface="+mj-lt"/>
              <a:buAutoNum type="arabicPeriod"/>
            </a:pPr>
            <a:r>
              <a:rPr lang="en-US" sz="2400" dirty="0"/>
              <a:t>Obtain mathematical solutions by hand, using either algebraic symbols or numerical values. We can solve most problems this way.</a:t>
            </a:r>
          </a:p>
          <a:p>
            <a:pPr marL="685800" indent="-457200">
              <a:buFont typeface="+mj-lt"/>
              <a:buAutoNum type="arabicPeriod"/>
            </a:pPr>
            <a:endParaRPr lang="en-US" sz="2400" dirty="0"/>
          </a:p>
          <a:p>
            <a:pPr marL="685800" indent="-457200">
              <a:buFont typeface="+mj-lt"/>
              <a:buAutoNum type="arabicPeriod"/>
            </a:pPr>
            <a:r>
              <a:rPr lang="en-US" sz="2400" dirty="0"/>
              <a:t>Obtain graphical solutions for certain problems.</a:t>
            </a:r>
          </a:p>
          <a:p>
            <a:pPr marL="685800" indent="-457200">
              <a:buFont typeface="+mj-lt"/>
              <a:buAutoNum type="arabicPeriod"/>
            </a:pPr>
            <a:endParaRPr lang="en-US" sz="2400" dirty="0"/>
          </a:p>
          <a:p>
            <a:pPr marL="685800" indent="-457200">
              <a:buFont typeface="+mj-lt"/>
              <a:buAutoNum type="arabicPeriod"/>
            </a:pPr>
            <a:r>
              <a:rPr lang="en-US" sz="2400" dirty="0"/>
              <a:t>Solve problems by computer. This is useful when a large number of equations must be solved, when a parameter variation must be studied, or when an intractable equation must be solved.</a:t>
            </a:r>
          </a:p>
        </p:txBody>
      </p:sp>
    </p:spTree>
    <p:extLst>
      <p:ext uri="{BB962C8B-B14F-4D97-AF65-F5344CB8AC3E}">
        <p14:creationId xmlns:p14="http://schemas.microsoft.com/office/powerpoint/2010/main" val="413353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1/1 (1 of 2)</a:t>
            </a:r>
          </a:p>
        </p:txBody>
      </p:sp>
      <p:sp>
        <p:nvSpPr>
          <p:cNvPr id="3" name="Content Placeholder 2"/>
          <p:cNvSpPr>
            <a:spLocks noGrp="1"/>
          </p:cNvSpPr>
          <p:nvPr>
            <p:ph idx="1"/>
          </p:nvPr>
        </p:nvSpPr>
        <p:spPr/>
        <p:txBody>
          <a:bodyPr/>
          <a:lstStyle/>
          <a:p>
            <a:pPr marL="457200" lvl="1" indent="0" algn="just">
              <a:buNone/>
            </a:pPr>
            <a:r>
              <a:rPr lang="en-US" sz="2000" dirty="0"/>
              <a:t>Determine the weight in newtons of a car whose mass is 1400 kg. Convert the mass of the car to slugs and then determine its weight in pounds.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2881935"/>
            <a:ext cx="3036406" cy="1499146"/>
          </a:xfrm>
          <a:prstGeom prst="rect">
            <a:avLst/>
          </a:prstGeom>
          <a:solidFill>
            <a:schemeClr val="bg1"/>
          </a:solidFill>
        </p:spPr>
      </p:pic>
    </p:spTree>
    <p:extLst>
      <p:ext uri="{BB962C8B-B14F-4D97-AF65-F5344CB8AC3E}">
        <p14:creationId xmlns:p14="http://schemas.microsoft.com/office/powerpoint/2010/main" val="326135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1/1 (2 of 2)</a:t>
            </a:r>
          </a:p>
        </p:txBody>
      </p:sp>
      <p:sp>
        <p:nvSpPr>
          <p:cNvPr id="3" name="Content Placeholder 2"/>
          <p:cNvSpPr>
            <a:spLocks noGrp="1"/>
          </p:cNvSpPr>
          <p:nvPr>
            <p:ph idx="1"/>
          </p:nvPr>
        </p:nvSpPr>
        <p:spPr/>
        <p:txBody>
          <a:bodyPr/>
          <a:lstStyle/>
          <a:p>
            <a:r>
              <a:rPr lang="en-US" dirty="0"/>
              <a:t>Solution</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9200" y="1361588"/>
            <a:ext cx="2514600" cy="1241518"/>
          </a:xfrm>
          <a:prstGeom prst="rect">
            <a:avLst/>
          </a:prstGeom>
          <a:solidFill>
            <a:schemeClr val="bg1"/>
          </a:solidFill>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910514"/>
            <a:ext cx="5943600" cy="3359426"/>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6240" y="2773698"/>
            <a:ext cx="3337560" cy="1633057"/>
          </a:xfrm>
          <a:prstGeom prst="rect">
            <a:avLst/>
          </a:prstGeom>
          <a:solidFill>
            <a:schemeClr val="bg1"/>
          </a:solidFill>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6240" y="4596519"/>
            <a:ext cx="3337560" cy="1863899"/>
          </a:xfrm>
          <a:prstGeom prst="rect">
            <a:avLst/>
          </a:prstGeom>
          <a:solidFill>
            <a:schemeClr val="bg1"/>
          </a:solidFill>
        </p:spPr>
      </p:pic>
      <p:pic>
        <p:nvPicPr>
          <p:cNvPr id="8"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040" y="5422450"/>
            <a:ext cx="7315200" cy="1037968"/>
          </a:xfrm>
          <a:prstGeom prst="rect">
            <a:avLst/>
          </a:prstGeom>
          <a:solidFill>
            <a:schemeClr val="bg1"/>
          </a:solidFill>
        </p:spPr>
      </p:pic>
    </p:spTree>
    <p:extLst>
      <p:ext uri="{BB962C8B-B14F-4D97-AF65-F5344CB8AC3E}">
        <p14:creationId xmlns:p14="http://schemas.microsoft.com/office/powerpoint/2010/main" val="211935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14" name="Slayt Numarası Yer Tutucusu 13"/>
          <p:cNvSpPr>
            <a:spLocks noGrp="1"/>
          </p:cNvSpPr>
          <p:nvPr>
            <p:ph type="sldNum" sz="quarter" idx="12"/>
          </p:nvPr>
        </p:nvSpPr>
        <p:spPr/>
        <p:txBody>
          <a:bodyPr/>
          <a:lstStyle/>
          <a:p>
            <a:fld id="{60FF87A7-9A7A-4B3D-9625-8440EC4947F9}" type="slidenum">
              <a:rPr lang="tr-TR" smtClean="0"/>
              <a:pPr/>
              <a:t>3</a:t>
            </a:fld>
            <a:endParaRPr lang="tr-TR"/>
          </a:p>
        </p:txBody>
      </p:sp>
      <p:pic>
        <p:nvPicPr>
          <p:cNvPr id="5" name="Resim 4"/>
          <p:cNvPicPr>
            <a:picLocks noChangeAspect="1"/>
          </p:cNvPicPr>
          <p:nvPr/>
        </p:nvPicPr>
        <p:blipFill>
          <a:blip r:embed="rId2"/>
          <a:stretch>
            <a:fillRect/>
          </a:stretch>
        </p:blipFill>
        <p:spPr>
          <a:xfrm>
            <a:off x="3647728" y="260649"/>
            <a:ext cx="5256584" cy="2245531"/>
          </a:xfrm>
          <a:prstGeom prst="rect">
            <a:avLst/>
          </a:prstGeom>
        </p:spPr>
      </p:pic>
      <p:sp>
        <p:nvSpPr>
          <p:cNvPr id="6" name="Metin kutusu 5"/>
          <p:cNvSpPr txBox="1"/>
          <p:nvPr/>
        </p:nvSpPr>
        <p:spPr>
          <a:xfrm>
            <a:off x="1216206" y="3467032"/>
            <a:ext cx="5400600" cy="880369"/>
          </a:xfrm>
          <a:prstGeom prst="rect">
            <a:avLst/>
          </a:prstGeom>
          <a:noFill/>
        </p:spPr>
        <p:txBody>
          <a:bodyPr wrap="square" rtlCol="0">
            <a:spAutoFit/>
          </a:bodyPr>
          <a:lstStyle/>
          <a:p>
            <a:pPr>
              <a:lnSpc>
                <a:spcPct val="150000"/>
              </a:lnSpc>
            </a:pPr>
            <a:r>
              <a:rPr lang="tr-TR" dirty="0"/>
              <a:t>First step is </a:t>
            </a:r>
            <a:r>
              <a:rPr lang="tr-TR" dirty="0" err="1"/>
              <a:t>to</a:t>
            </a:r>
            <a:r>
              <a:rPr lang="tr-TR" dirty="0"/>
              <a:t> </a:t>
            </a:r>
            <a:r>
              <a:rPr lang="tr-TR" dirty="0" err="1"/>
              <a:t>find</a:t>
            </a:r>
            <a:r>
              <a:rPr lang="tr-TR" dirty="0"/>
              <a:t> </a:t>
            </a:r>
            <a:r>
              <a:rPr lang="tr-TR" dirty="0" err="1"/>
              <a:t>the</a:t>
            </a:r>
            <a:r>
              <a:rPr lang="tr-TR" dirty="0"/>
              <a:t> </a:t>
            </a:r>
            <a:r>
              <a:rPr lang="tr-TR" dirty="0" err="1"/>
              <a:t>forces</a:t>
            </a:r>
            <a:r>
              <a:rPr lang="tr-TR" dirty="0"/>
              <a:t> in </a:t>
            </a:r>
            <a:r>
              <a:rPr lang="tr-TR" dirty="0" err="1"/>
              <a:t>the</a:t>
            </a:r>
            <a:r>
              <a:rPr lang="tr-TR" dirty="0"/>
              <a:t> </a:t>
            </a:r>
            <a:r>
              <a:rPr lang="tr-TR" dirty="0" err="1"/>
              <a:t>ropes</a:t>
            </a:r>
            <a:r>
              <a:rPr lang="tr-TR" dirty="0"/>
              <a:t>(T</a:t>
            </a:r>
            <a:r>
              <a:rPr lang="tr-TR" baseline="-25000" dirty="0"/>
              <a:t>1</a:t>
            </a:r>
            <a:r>
              <a:rPr lang="tr-TR" dirty="0"/>
              <a:t>, </a:t>
            </a:r>
            <a:r>
              <a:rPr lang="tr-TR" dirty="0" err="1"/>
              <a:t>T</a:t>
            </a:r>
            <a:r>
              <a:rPr lang="tr-TR" baseline="-25000" dirty="0" err="1"/>
              <a:t>2</a:t>
            </a:r>
            <a:r>
              <a:rPr lang="tr-TR" dirty="0"/>
              <a:t>)</a:t>
            </a:r>
          </a:p>
          <a:p>
            <a:pPr>
              <a:lnSpc>
                <a:spcPct val="150000"/>
              </a:lnSpc>
            </a:pPr>
            <a:r>
              <a:rPr lang="en-US" dirty="0"/>
              <a:t>Step 2 is to calculate the safe diameter (d) of the rope.</a:t>
            </a:r>
            <a:endParaRPr lang="tr-TR" dirty="0"/>
          </a:p>
        </p:txBody>
      </p:sp>
      <p:sp>
        <p:nvSpPr>
          <p:cNvPr id="7" name="Metin kutusu 6"/>
          <p:cNvSpPr txBox="1"/>
          <p:nvPr/>
        </p:nvSpPr>
        <p:spPr>
          <a:xfrm>
            <a:off x="7538713" y="3540287"/>
            <a:ext cx="2385288" cy="369332"/>
          </a:xfrm>
          <a:prstGeom prst="rect">
            <a:avLst/>
          </a:prstGeom>
          <a:noFill/>
        </p:spPr>
        <p:txBody>
          <a:bodyPr wrap="square" rtlCol="0">
            <a:spAutoFit/>
          </a:bodyPr>
          <a:lstStyle/>
          <a:p>
            <a:r>
              <a:rPr lang="tr-TR" dirty="0" err="1"/>
              <a:t>From</a:t>
            </a:r>
            <a:r>
              <a:rPr lang="tr-TR" dirty="0"/>
              <a:t> </a:t>
            </a:r>
            <a:r>
              <a:rPr lang="tr-TR" b="1" dirty="0" err="1"/>
              <a:t>statics</a:t>
            </a:r>
            <a:endParaRPr lang="tr-TR" b="1" dirty="0"/>
          </a:p>
        </p:txBody>
      </p:sp>
      <p:sp>
        <p:nvSpPr>
          <p:cNvPr id="8" name="Metin kutusu 7"/>
          <p:cNvSpPr txBox="1"/>
          <p:nvPr/>
        </p:nvSpPr>
        <p:spPr>
          <a:xfrm>
            <a:off x="7538712" y="4023218"/>
            <a:ext cx="2961647" cy="369332"/>
          </a:xfrm>
          <a:prstGeom prst="rect">
            <a:avLst/>
          </a:prstGeom>
          <a:noFill/>
        </p:spPr>
        <p:txBody>
          <a:bodyPr wrap="square" rtlCol="0">
            <a:spAutoFit/>
          </a:bodyPr>
          <a:lstStyle/>
          <a:p>
            <a:r>
              <a:rPr lang="tr-TR" dirty="0" err="1"/>
              <a:t>From</a:t>
            </a:r>
            <a:r>
              <a:rPr lang="tr-TR" dirty="0"/>
              <a:t> </a:t>
            </a:r>
            <a:r>
              <a:rPr lang="tr-TR" b="1" dirty="0" err="1"/>
              <a:t>strength</a:t>
            </a:r>
            <a:r>
              <a:rPr lang="tr-TR" dirty="0"/>
              <a:t> </a:t>
            </a:r>
            <a:r>
              <a:rPr lang="tr-TR" b="1" dirty="0"/>
              <a:t>of </a:t>
            </a:r>
            <a:r>
              <a:rPr lang="tr-TR" b="1" dirty="0" err="1"/>
              <a:t>materials</a:t>
            </a:r>
            <a:endParaRPr lang="tr-TR" b="1" dirty="0"/>
          </a:p>
        </p:txBody>
      </p:sp>
      <p:sp>
        <p:nvSpPr>
          <p:cNvPr id="9" name="Sağ Ok 8"/>
          <p:cNvSpPr/>
          <p:nvPr/>
        </p:nvSpPr>
        <p:spPr>
          <a:xfrm>
            <a:off x="6355489" y="3715924"/>
            <a:ext cx="1033425" cy="9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838200" y="4538919"/>
            <a:ext cx="10805159" cy="1477328"/>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i="1" dirty="0"/>
              <a:t>As you can see, static and strength are two courses that complement each other.</a:t>
            </a:r>
            <a:endParaRPr lang="tr-TR" i="1" dirty="0"/>
          </a:p>
          <a:p>
            <a:pPr marL="285750" indent="-285750">
              <a:buFont typeface="Arial" panose="020B0604020202020204" pitchFamily="34" charset="0"/>
              <a:buChar char="•"/>
            </a:pPr>
            <a:r>
              <a:rPr lang="en-US" i="1" dirty="0"/>
              <a:t>In the strength course, dimension calculations (such as determining the diameter d) that can be applied directly to real life are made, and these calculations are expected from the engineers.</a:t>
            </a:r>
            <a:endParaRPr lang="tr-TR" i="1" dirty="0"/>
          </a:p>
          <a:p>
            <a:pPr marL="285750" indent="-285750">
              <a:buFont typeface="Arial" panose="020B0604020202020204" pitchFamily="34" charset="0"/>
              <a:buChar char="•"/>
            </a:pPr>
            <a:r>
              <a:rPr lang="en-US" i="1" dirty="0"/>
              <a:t>But before calculating the size, the forces need to be known. This is the main topic of the Statics course.</a:t>
            </a:r>
            <a:endParaRPr lang="tr-TR" i="1" dirty="0"/>
          </a:p>
          <a:p>
            <a:pPr marL="285750" indent="-285750">
              <a:buFont typeface="Arial" panose="020B0604020202020204" pitchFamily="34" charset="0"/>
              <a:buChar char="•"/>
            </a:pPr>
            <a:r>
              <a:rPr lang="en-US" i="1" dirty="0"/>
              <a:t>So, as an engineer, it is extremely important that we first learn static calculations well.</a:t>
            </a:r>
            <a:endParaRPr lang="tr-TR" i="1" dirty="0"/>
          </a:p>
        </p:txBody>
      </p:sp>
      <p:sp>
        <p:nvSpPr>
          <p:cNvPr id="11" name="Metin kutusu 10"/>
          <p:cNvSpPr txBox="1"/>
          <p:nvPr/>
        </p:nvSpPr>
        <p:spPr>
          <a:xfrm>
            <a:off x="838200" y="2838026"/>
            <a:ext cx="10805160" cy="646331"/>
          </a:xfrm>
          <a:prstGeom prst="rect">
            <a:avLst/>
          </a:prstGeom>
          <a:noFill/>
        </p:spPr>
        <p:txBody>
          <a:bodyPr wrap="square" rtlCol="0">
            <a:spAutoFit/>
          </a:bodyPr>
          <a:lstStyle/>
          <a:p>
            <a:r>
              <a:rPr lang="tr-TR" dirty="0" err="1"/>
              <a:t>Don’t</a:t>
            </a:r>
            <a:r>
              <a:rPr lang="tr-TR" dirty="0"/>
              <a:t> </a:t>
            </a:r>
            <a:r>
              <a:rPr lang="tr-TR" dirty="0" err="1"/>
              <a:t>forget</a:t>
            </a:r>
            <a:r>
              <a:rPr lang="tr-TR" dirty="0"/>
              <a:t>: </a:t>
            </a:r>
            <a:r>
              <a:rPr lang="en-US" dirty="0"/>
              <a:t>the minimum diameter</a:t>
            </a:r>
            <a:r>
              <a:rPr lang="tr-TR" dirty="0"/>
              <a:t> (d) </a:t>
            </a:r>
            <a:r>
              <a:rPr lang="en-US" dirty="0"/>
              <a:t>cannot be determined without knowing the rope </a:t>
            </a:r>
            <a:r>
              <a:rPr lang="tr-TR" dirty="0" err="1"/>
              <a:t>forces</a:t>
            </a:r>
            <a:r>
              <a:rPr lang="tr-TR" dirty="0"/>
              <a:t> (</a:t>
            </a:r>
            <a:r>
              <a:rPr lang="tr-TR" dirty="0" err="1"/>
              <a:t>T</a:t>
            </a:r>
            <a:r>
              <a:rPr lang="tr-TR" baseline="-25000" dirty="0" err="1"/>
              <a:t>1</a:t>
            </a:r>
            <a:r>
              <a:rPr lang="tr-TR" dirty="0"/>
              <a:t>, </a:t>
            </a:r>
            <a:r>
              <a:rPr lang="tr-TR" dirty="0" err="1"/>
              <a:t>T</a:t>
            </a:r>
            <a:r>
              <a:rPr lang="tr-TR" baseline="-25000" dirty="0" err="1"/>
              <a:t>2</a:t>
            </a:r>
            <a:r>
              <a:rPr lang="tr-TR" dirty="0"/>
              <a:t>).</a:t>
            </a:r>
          </a:p>
          <a:p>
            <a:r>
              <a:rPr lang="tr-TR" dirty="0" err="1"/>
              <a:t>Thus</a:t>
            </a:r>
            <a:r>
              <a:rPr lang="tr-TR" dirty="0"/>
              <a:t>: </a:t>
            </a:r>
          </a:p>
        </p:txBody>
      </p:sp>
      <p:sp>
        <p:nvSpPr>
          <p:cNvPr id="13" name="Sağ Ok 12"/>
          <p:cNvSpPr/>
          <p:nvPr/>
        </p:nvSpPr>
        <p:spPr>
          <a:xfrm>
            <a:off x="6374626" y="4133024"/>
            <a:ext cx="1033425" cy="9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Motivation</a:t>
            </a:r>
            <a:endParaRPr lang="tr-TR" sz="1000" i="1" dirty="0"/>
          </a:p>
        </p:txBody>
      </p:sp>
    </p:spTree>
    <p:extLst>
      <p:ext uri="{BB962C8B-B14F-4D97-AF65-F5344CB8AC3E}">
        <p14:creationId xmlns:p14="http://schemas.microsoft.com/office/powerpoint/2010/main" val="19928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wipe(up)">
                                      <p:cBhvr>
                                        <p:cTn id="40" dur="5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wipe(up)">
                                      <p:cBhvr>
                                        <p:cTn id="4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animBg="1"/>
      <p:bldP spid="10" grpId="0" build="p"/>
      <p:bldP spid="11"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1/3 (1 of 3)</a:t>
            </a:r>
          </a:p>
        </p:txBody>
      </p:sp>
      <p:sp>
        <p:nvSpPr>
          <p:cNvPr id="3" name="Content Placeholder 2"/>
          <p:cNvSpPr>
            <a:spLocks noGrp="1"/>
          </p:cNvSpPr>
          <p:nvPr>
            <p:ph idx="1"/>
          </p:nvPr>
        </p:nvSpPr>
        <p:spPr>
          <a:xfrm>
            <a:off x="838200" y="1567434"/>
            <a:ext cx="7582319" cy="4351338"/>
          </a:xfrm>
        </p:spPr>
        <p:txBody>
          <a:bodyPr/>
          <a:lstStyle/>
          <a:p>
            <a:pPr marL="457200" lvl="1" indent="0">
              <a:buNone/>
            </a:pPr>
            <a:r>
              <a:rPr lang="en-US" sz="2000" dirty="0"/>
              <a:t>For the vectors </a:t>
            </a:r>
            <a:r>
              <a:rPr lang="en-US" sz="2000" b="1" dirty="0"/>
              <a:t>V</a:t>
            </a:r>
            <a:r>
              <a:rPr lang="en-US" sz="2000" baseline="-25000" dirty="0"/>
              <a:t>1</a:t>
            </a:r>
            <a:r>
              <a:rPr lang="en-US" sz="2000" dirty="0"/>
              <a:t> and </a:t>
            </a:r>
            <a:r>
              <a:rPr lang="en-US" sz="2000" b="1" dirty="0"/>
              <a:t>V</a:t>
            </a:r>
            <a:r>
              <a:rPr lang="en-US" sz="2000" baseline="-25000" dirty="0"/>
              <a:t>2</a:t>
            </a:r>
            <a:r>
              <a:rPr lang="en-US" sz="2000" dirty="0"/>
              <a:t> shown in the figure,</a:t>
            </a:r>
          </a:p>
          <a:p>
            <a:pPr marL="800100" indent="-342900">
              <a:spcBef>
                <a:spcPts val="200"/>
              </a:spcBef>
              <a:buFont typeface="+mj-lt"/>
              <a:buAutoNum type="alphaLcParenR"/>
            </a:pPr>
            <a:r>
              <a:rPr lang="en-US" sz="2000" dirty="0"/>
              <a:t>determine the magnitude </a:t>
            </a:r>
            <a:r>
              <a:rPr lang="en-US" sz="2000" i="1" dirty="0"/>
              <a:t>S </a:t>
            </a:r>
            <a:r>
              <a:rPr lang="en-US" sz="2000" dirty="0"/>
              <a:t>of their vector sum </a:t>
            </a:r>
            <a:r>
              <a:rPr lang="en-US" sz="2000" b="1" dirty="0"/>
              <a:t>S </a:t>
            </a:r>
            <a:r>
              <a:rPr lang="en-US" sz="2000" dirty="0"/>
              <a:t>= </a:t>
            </a:r>
            <a:r>
              <a:rPr lang="en-US" sz="2000" b="1" dirty="0"/>
              <a:t>V</a:t>
            </a:r>
            <a:r>
              <a:rPr lang="en-US" sz="2000" baseline="-25000" dirty="0"/>
              <a:t>1</a:t>
            </a:r>
            <a:r>
              <a:rPr lang="en-US" sz="2000" dirty="0"/>
              <a:t> + </a:t>
            </a:r>
            <a:r>
              <a:rPr lang="en-US" sz="2000" b="1" dirty="0"/>
              <a:t>V</a:t>
            </a:r>
            <a:r>
              <a:rPr lang="en-US" sz="2000" baseline="-25000" dirty="0"/>
              <a:t>2</a:t>
            </a:r>
          </a:p>
          <a:p>
            <a:pPr marL="800100" indent="-342900">
              <a:spcBef>
                <a:spcPts val="200"/>
              </a:spcBef>
              <a:buFont typeface="+mj-lt"/>
              <a:buAutoNum type="alphaLcParenR"/>
            </a:pPr>
            <a:r>
              <a:rPr lang="en-US" sz="2000" dirty="0"/>
              <a:t>determine the angle 𝛼 between </a:t>
            </a:r>
            <a:r>
              <a:rPr lang="en-US" sz="2000" b="1" dirty="0"/>
              <a:t>S </a:t>
            </a:r>
            <a:r>
              <a:rPr lang="en-US" sz="2000" dirty="0"/>
              <a:t>and the positive </a:t>
            </a:r>
            <a:r>
              <a:rPr lang="en-US" sz="2000" i="1" dirty="0"/>
              <a:t>x</a:t>
            </a:r>
            <a:r>
              <a:rPr lang="en-US" sz="2000" dirty="0"/>
              <a:t>-axis</a:t>
            </a:r>
          </a:p>
          <a:p>
            <a:pPr marL="800100" indent="-342900">
              <a:spcBef>
                <a:spcPts val="200"/>
              </a:spcBef>
              <a:buFont typeface="+mj-lt"/>
              <a:buAutoNum type="alphaLcParenR"/>
            </a:pPr>
            <a:r>
              <a:rPr lang="en-US" sz="2000" dirty="0"/>
              <a:t>write </a:t>
            </a:r>
            <a:r>
              <a:rPr lang="en-US" sz="2000" b="1" dirty="0"/>
              <a:t>S </a:t>
            </a:r>
            <a:r>
              <a:rPr lang="en-US" sz="2000" dirty="0"/>
              <a:t>as a vector in terms of the unit vectors </a:t>
            </a:r>
            <a:r>
              <a:rPr lang="en-US" sz="2000" b="1" dirty="0" err="1"/>
              <a:t>i</a:t>
            </a:r>
            <a:r>
              <a:rPr lang="en-US" sz="2000" b="1" dirty="0"/>
              <a:t> </a:t>
            </a:r>
            <a:r>
              <a:rPr lang="en-US" sz="2000" dirty="0"/>
              <a:t>and </a:t>
            </a:r>
            <a:r>
              <a:rPr lang="en-US" sz="2000" b="1" dirty="0"/>
              <a:t>j </a:t>
            </a:r>
            <a:r>
              <a:rPr lang="en-US" sz="2000" dirty="0"/>
              <a:t>and then write a unit vector </a:t>
            </a:r>
            <a:r>
              <a:rPr lang="en-US" sz="2000" b="1" dirty="0"/>
              <a:t>n </a:t>
            </a:r>
            <a:r>
              <a:rPr lang="en-US" sz="2000" dirty="0"/>
              <a:t>along the vector sum </a:t>
            </a:r>
            <a:r>
              <a:rPr lang="en-US" sz="2000" b="1" dirty="0"/>
              <a:t>S</a:t>
            </a:r>
          </a:p>
          <a:p>
            <a:pPr marL="800100" indent="-342900">
              <a:spcBef>
                <a:spcPts val="200"/>
              </a:spcBef>
              <a:buFont typeface="+mj-lt"/>
              <a:buAutoNum type="alphaLcParenR"/>
            </a:pPr>
            <a:r>
              <a:rPr lang="en-US" sz="2000" dirty="0"/>
              <a:t>determine the vector difference </a:t>
            </a:r>
            <a:r>
              <a:rPr lang="en-US" sz="2000" b="1" dirty="0"/>
              <a:t>D </a:t>
            </a:r>
            <a:r>
              <a:rPr lang="en-US" sz="2000" dirty="0"/>
              <a:t>= </a:t>
            </a:r>
            <a:r>
              <a:rPr lang="en-US" sz="2000" b="1" dirty="0"/>
              <a:t>V</a:t>
            </a:r>
            <a:r>
              <a:rPr lang="en-US" sz="2000" baseline="-25000" dirty="0"/>
              <a:t>1</a:t>
            </a:r>
            <a:r>
              <a:rPr lang="en-US" sz="2000" dirty="0"/>
              <a:t> − </a:t>
            </a:r>
            <a:r>
              <a:rPr lang="en-US" sz="2000" b="1" dirty="0"/>
              <a:t>V</a:t>
            </a:r>
            <a:r>
              <a:rPr lang="en-US" sz="2000" baseline="-25000" dirty="0"/>
              <a:t>2</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6011" y="1140580"/>
            <a:ext cx="2743200" cy="2907079"/>
          </a:xfrm>
          <a:prstGeom prst="rect">
            <a:avLst/>
          </a:prstGeom>
          <a:solidFill>
            <a:schemeClr val="bg1"/>
          </a:solidFill>
        </p:spPr>
      </p:pic>
    </p:spTree>
    <p:extLst>
      <p:ext uri="{BB962C8B-B14F-4D97-AF65-F5344CB8AC3E}">
        <p14:creationId xmlns:p14="http://schemas.microsoft.com/office/powerpoint/2010/main" val="330872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1/9 – Sample Problem 1/3 (2 of 3)</a:t>
            </a:r>
          </a:p>
        </p:txBody>
      </p:sp>
      <p:sp>
        <p:nvSpPr>
          <p:cNvPr id="3" name="Content Placeholder 2"/>
          <p:cNvSpPr>
            <a:spLocks noGrp="1"/>
          </p:cNvSpPr>
          <p:nvPr>
            <p:ph idx="1"/>
          </p:nvPr>
        </p:nvSpPr>
        <p:spPr>
          <a:xfrm>
            <a:off x="110836" y="1533827"/>
            <a:ext cx="11242964" cy="4351338"/>
          </a:xfrm>
        </p:spPr>
        <p:txBody>
          <a:bodyPr>
            <a:normAutofit/>
          </a:bodyPr>
          <a:lstStyle/>
          <a:p>
            <a:r>
              <a:rPr lang="en-US" sz="2400" dirty="0"/>
              <a:t>Part </a:t>
            </a:r>
            <a:r>
              <a:rPr lang="en-US" sz="2400" i="1" dirty="0"/>
              <a:t>a</a:t>
            </a:r>
            <a:r>
              <a:rPr lang="en-US" sz="2400" dirty="0"/>
              <a:t>) – Magnitude of </a:t>
            </a:r>
            <a:r>
              <a:rPr lang="en-US" sz="2400" b="1" dirty="0"/>
              <a:t>S</a:t>
            </a:r>
            <a:r>
              <a:rPr lang="tr-TR" sz="2400" b="1" dirty="0"/>
              <a:t> </a:t>
            </a:r>
            <a:r>
              <a:rPr lang="tr-TR" sz="1800" b="1" dirty="0"/>
              <a:t>(</a:t>
            </a:r>
            <a:r>
              <a:rPr lang="tr-TR" sz="1800" b="1" dirty="0" err="1"/>
              <a:t>by</a:t>
            </a:r>
            <a:r>
              <a:rPr lang="tr-TR" sz="1800" b="1" dirty="0"/>
              <a:t> </a:t>
            </a:r>
            <a:r>
              <a:rPr lang="tr-TR" sz="1800" b="1" dirty="0" err="1"/>
              <a:t>using</a:t>
            </a:r>
            <a:r>
              <a:rPr lang="tr-TR" sz="1800" b="1" dirty="0"/>
              <a:t> </a:t>
            </a:r>
            <a:r>
              <a:rPr lang="tr-TR" sz="1800" b="1" dirty="0" err="1"/>
              <a:t>cosinus</a:t>
            </a:r>
            <a:r>
              <a:rPr lang="tr-TR" sz="1800" b="1" dirty="0"/>
              <a:t> </a:t>
            </a:r>
            <a:r>
              <a:rPr lang="tr-TR" sz="1800" b="1" dirty="0" err="1"/>
              <a:t>theorem</a:t>
            </a:r>
            <a:r>
              <a:rPr lang="tr-TR" sz="1800" b="1" dirty="0"/>
              <a:t>)</a:t>
            </a:r>
            <a:endParaRPr lang="en-US" sz="1800" baseline="-25000" dirty="0"/>
          </a:p>
          <a:p>
            <a:endParaRPr lang="en-US" sz="1800" baseline="-25000" dirty="0"/>
          </a:p>
          <a:p>
            <a:endParaRPr lang="en-US" sz="1800" baseline="-25000" dirty="0"/>
          </a:p>
          <a:p>
            <a:endParaRPr lang="en-US" sz="1800" baseline="-25000" dirty="0"/>
          </a:p>
          <a:p>
            <a:r>
              <a:rPr lang="en-US" sz="2400" dirty="0"/>
              <a:t>Part </a:t>
            </a:r>
            <a:r>
              <a:rPr lang="en-US" sz="2400" i="1" dirty="0"/>
              <a:t>b</a:t>
            </a:r>
            <a:r>
              <a:rPr lang="en-US" sz="2400" dirty="0"/>
              <a:t>) – Angle Between </a:t>
            </a:r>
            <a:r>
              <a:rPr lang="en-US" sz="2400" b="1" dirty="0"/>
              <a:t>S</a:t>
            </a:r>
            <a:r>
              <a:rPr lang="en-US" sz="2400" dirty="0"/>
              <a:t> and </a:t>
            </a:r>
            <a:r>
              <a:rPr lang="en-US" sz="2400" i="1" dirty="0"/>
              <a:t>x</a:t>
            </a:r>
            <a:r>
              <a:rPr lang="en-US" sz="2400" dirty="0"/>
              <a:t>-axis</a:t>
            </a:r>
            <a:r>
              <a:rPr lang="tr-TR" sz="2400" dirty="0"/>
              <a:t> </a:t>
            </a:r>
            <a:r>
              <a:rPr lang="tr-TR" sz="1600" b="1" dirty="0"/>
              <a:t>(</a:t>
            </a:r>
            <a:r>
              <a:rPr lang="tr-TR" sz="1600" b="1" dirty="0" err="1"/>
              <a:t>by</a:t>
            </a:r>
            <a:r>
              <a:rPr lang="tr-TR" sz="1600" b="1" dirty="0"/>
              <a:t> </a:t>
            </a:r>
            <a:r>
              <a:rPr lang="tr-TR" sz="1600" b="1" dirty="0" err="1"/>
              <a:t>using</a:t>
            </a:r>
            <a:r>
              <a:rPr lang="tr-TR" sz="1600" b="1" dirty="0"/>
              <a:t> </a:t>
            </a:r>
            <a:r>
              <a:rPr lang="tr-TR" sz="1600" b="1" dirty="0" err="1"/>
              <a:t>sinus</a:t>
            </a:r>
            <a:r>
              <a:rPr lang="tr-TR" sz="1600" b="1" dirty="0"/>
              <a:t> </a:t>
            </a:r>
            <a:r>
              <a:rPr lang="tr-TR" sz="1600" b="1" dirty="0" err="1"/>
              <a:t>theorem</a:t>
            </a:r>
            <a:r>
              <a:rPr lang="tr-TR" sz="1600" b="1" dirty="0"/>
              <a:t>)</a:t>
            </a:r>
            <a:endParaRPr lang="en-US" sz="1600" baseline="-25000" dirty="0"/>
          </a:p>
          <a:p>
            <a:endParaRPr lang="en-US" sz="2400" dirty="0"/>
          </a:p>
          <a:p>
            <a:endParaRPr lang="en-US" sz="1800" dirty="0"/>
          </a:p>
          <a:p>
            <a:endParaRPr lang="en-US" sz="1800" dirty="0"/>
          </a:p>
          <a:p>
            <a:r>
              <a:rPr lang="en-US" sz="2400" dirty="0"/>
              <a:t>Part </a:t>
            </a:r>
            <a:r>
              <a:rPr lang="en-US" sz="2400" i="1" dirty="0"/>
              <a:t>c</a:t>
            </a:r>
            <a:r>
              <a:rPr lang="en-US" sz="2400" dirty="0"/>
              <a:t>) – Vector Expression for </a:t>
            </a:r>
            <a:r>
              <a:rPr lang="en-US" sz="2400" b="1" dirty="0"/>
              <a:t>S</a:t>
            </a:r>
            <a:r>
              <a:rPr lang="en-US" sz="2400" dirty="0"/>
              <a:t> and </a:t>
            </a:r>
            <a:r>
              <a:rPr lang="en-US" sz="2400" b="1" dirty="0"/>
              <a:t>n</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450" y="1263566"/>
            <a:ext cx="3562350" cy="3933825"/>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478" y="2009988"/>
            <a:ext cx="6530922" cy="666545"/>
          </a:xfrm>
          <a:prstGeom prst="rect">
            <a:avLst/>
          </a:prstGeom>
          <a:solidFill>
            <a:schemeClr val="bg1"/>
          </a:solidFill>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2873" y="3340496"/>
            <a:ext cx="6053714" cy="1209602"/>
          </a:xfrm>
          <a:prstGeom prst="rect">
            <a:avLst/>
          </a:prstGeom>
          <a:solidFill>
            <a:schemeClr val="bg1"/>
          </a:solidFill>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1738" y="5061651"/>
            <a:ext cx="5943600" cy="1356447"/>
          </a:xfrm>
          <a:prstGeom prst="rect">
            <a:avLst/>
          </a:prstGeom>
          <a:solidFill>
            <a:schemeClr val="bg1"/>
          </a:solidFill>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6240" y="5783098"/>
            <a:ext cx="3337560" cy="635000"/>
          </a:xfrm>
          <a:prstGeom prst="rect">
            <a:avLst/>
          </a:prstGeom>
          <a:solidFill>
            <a:schemeClr val="bg1"/>
          </a:solidFill>
        </p:spPr>
      </p:pic>
    </p:spTree>
    <p:extLst>
      <p:ext uri="{BB962C8B-B14F-4D97-AF65-F5344CB8AC3E}">
        <p14:creationId xmlns:p14="http://schemas.microsoft.com/office/powerpoint/2010/main" val="313055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1/9 – Sample Problem 1/3 (of 3)</a:t>
            </a:r>
          </a:p>
        </p:txBody>
      </p:sp>
      <p:sp>
        <p:nvSpPr>
          <p:cNvPr id="3" name="Content Placeholder 2"/>
          <p:cNvSpPr>
            <a:spLocks noGrp="1"/>
          </p:cNvSpPr>
          <p:nvPr>
            <p:ph idx="1"/>
          </p:nvPr>
        </p:nvSpPr>
        <p:spPr/>
        <p:txBody>
          <a:bodyPr/>
          <a:lstStyle/>
          <a:p>
            <a:r>
              <a:rPr lang="en-US" dirty="0"/>
              <a:t>Part </a:t>
            </a:r>
            <a:r>
              <a:rPr lang="en-US" i="1" dirty="0"/>
              <a:t>d</a:t>
            </a:r>
            <a:r>
              <a:rPr lang="en-US" dirty="0"/>
              <a:t>) – Vector Difference</a:t>
            </a:r>
            <a:endParaRPr lang="en-US" sz="2000" baseline="-250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67799" y="1361588"/>
            <a:ext cx="2286000" cy="2422566"/>
          </a:xfrm>
          <a:prstGeom prst="rect">
            <a:avLst/>
          </a:prstGeom>
          <a:solidFill>
            <a:schemeClr val="bg1"/>
          </a:solidFill>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0327" y="3987320"/>
            <a:ext cx="3365583" cy="2459695"/>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199" y="2674471"/>
            <a:ext cx="6523998" cy="632147"/>
          </a:xfrm>
          <a:prstGeom prst="rect">
            <a:avLst/>
          </a:prstGeom>
          <a:solidFill>
            <a:schemeClr val="bg1"/>
          </a:solidFill>
        </p:spPr>
      </p:pic>
    </p:spTree>
    <p:extLst>
      <p:ext uri="{BB962C8B-B14F-4D97-AF65-F5344CB8AC3E}">
        <p14:creationId xmlns:p14="http://schemas.microsoft.com/office/powerpoint/2010/main" val="362880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4</a:t>
            </a:fld>
            <a:endParaRPr lang="tr-TR"/>
          </a:p>
        </p:txBody>
      </p:sp>
      <p:sp>
        <p:nvSpPr>
          <p:cNvPr id="33" name="Metin kutusu 32"/>
          <p:cNvSpPr txBox="1"/>
          <p:nvPr/>
        </p:nvSpPr>
        <p:spPr>
          <a:xfrm>
            <a:off x="502920" y="323497"/>
            <a:ext cx="10850879"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a:t>Now take a look at the solid objects that are exposed to the effects of external loads around you. For example, chair, table, coffee table, bed, closet, elevator, bookcase, stairs, your shoes.</a:t>
            </a:r>
            <a:endParaRPr lang="tr-TR" dirty="0"/>
          </a:p>
        </p:txBody>
      </p:sp>
      <p:cxnSp>
        <p:nvCxnSpPr>
          <p:cNvPr id="76" name="Düz Ok Bağlayıcısı 75"/>
          <p:cNvCxnSpPr/>
          <p:nvPr/>
        </p:nvCxnSpPr>
        <p:spPr>
          <a:xfrm>
            <a:off x="9266770" y="3697901"/>
            <a:ext cx="0" cy="580518"/>
          </a:xfrm>
          <a:prstGeom prst="straightConnector1">
            <a:avLst/>
          </a:prstGeom>
          <a:ln w="34925">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77" name="Metin kutusu 76"/>
          <p:cNvSpPr txBox="1"/>
          <p:nvPr/>
        </p:nvSpPr>
        <p:spPr>
          <a:xfrm>
            <a:off x="8889115" y="3914807"/>
            <a:ext cx="389850" cy="369332"/>
          </a:xfrm>
          <a:prstGeom prst="rect">
            <a:avLst/>
          </a:prstGeom>
          <a:noFill/>
        </p:spPr>
        <p:txBody>
          <a:bodyPr wrap="none" rtlCol="0">
            <a:spAutoFit/>
          </a:bodyPr>
          <a:lstStyle/>
          <a:p>
            <a:r>
              <a:rPr lang="tr-TR" dirty="0">
                <a:solidFill>
                  <a:schemeClr val="bg1"/>
                </a:solidFill>
              </a:rPr>
              <a:t>W</a:t>
            </a:r>
          </a:p>
        </p:txBody>
      </p:sp>
      <p:sp>
        <p:nvSpPr>
          <p:cNvPr id="9" name="Metin kutusu 8"/>
          <p:cNvSpPr txBox="1"/>
          <p:nvPr/>
        </p:nvSpPr>
        <p:spPr>
          <a:xfrm>
            <a:off x="3958153" y="5507838"/>
            <a:ext cx="1315681" cy="369332"/>
          </a:xfrm>
          <a:prstGeom prst="rect">
            <a:avLst/>
          </a:prstGeom>
          <a:noFill/>
        </p:spPr>
        <p:txBody>
          <a:bodyPr wrap="none" rtlCol="0">
            <a:spAutoFit/>
          </a:bodyPr>
          <a:lstStyle/>
          <a:p>
            <a:r>
              <a:rPr lang="tr-TR" i="1" dirty="0" err="1"/>
              <a:t>From</a:t>
            </a:r>
            <a:r>
              <a:rPr lang="tr-TR" i="1" dirty="0"/>
              <a:t> </a:t>
            </a:r>
            <a:r>
              <a:rPr lang="tr-TR" i="1" dirty="0" err="1"/>
              <a:t>statics</a:t>
            </a:r>
            <a:endParaRPr lang="tr-TR" i="1" dirty="0"/>
          </a:p>
        </p:txBody>
      </p:sp>
      <p:pic>
        <p:nvPicPr>
          <p:cNvPr id="17" name="Resim 16"/>
          <p:cNvPicPr>
            <a:picLocks noChangeAspect="1"/>
          </p:cNvPicPr>
          <p:nvPr/>
        </p:nvPicPr>
        <p:blipFill>
          <a:blip r:embed="rId2"/>
          <a:stretch>
            <a:fillRect/>
          </a:stretch>
        </p:blipFill>
        <p:spPr>
          <a:xfrm>
            <a:off x="5302853" y="1714258"/>
            <a:ext cx="5133860" cy="3632957"/>
          </a:xfrm>
          <a:prstGeom prst="rect">
            <a:avLst/>
          </a:prstGeom>
        </p:spPr>
      </p:pic>
      <p:pic>
        <p:nvPicPr>
          <p:cNvPr id="19" name="Resim 18"/>
          <p:cNvPicPr>
            <a:picLocks noChangeAspect="1"/>
          </p:cNvPicPr>
          <p:nvPr/>
        </p:nvPicPr>
        <p:blipFill>
          <a:blip r:embed="rId3"/>
          <a:stretch>
            <a:fillRect/>
          </a:stretch>
        </p:blipFill>
        <p:spPr>
          <a:xfrm>
            <a:off x="2044253" y="1840861"/>
            <a:ext cx="2803665" cy="2938890"/>
          </a:xfrm>
          <a:prstGeom prst="rect">
            <a:avLst/>
          </a:prstGeom>
        </p:spPr>
      </p:pic>
      <p:sp>
        <p:nvSpPr>
          <p:cNvPr id="40" name="Metin kutusu 39"/>
          <p:cNvSpPr txBox="1"/>
          <p:nvPr/>
        </p:nvSpPr>
        <p:spPr>
          <a:xfrm>
            <a:off x="4147201" y="2962627"/>
            <a:ext cx="1362681" cy="338554"/>
          </a:xfrm>
          <a:prstGeom prst="rect">
            <a:avLst/>
          </a:prstGeom>
          <a:noFill/>
        </p:spPr>
        <p:txBody>
          <a:bodyPr wrap="none" rtlCol="0">
            <a:spAutoFit/>
          </a:bodyPr>
          <a:lstStyle/>
          <a:p>
            <a:r>
              <a:rPr lang="tr-TR" sz="1600" i="1" dirty="0" err="1"/>
              <a:t>From</a:t>
            </a:r>
            <a:r>
              <a:rPr lang="tr-TR" sz="1600" i="1" dirty="0"/>
              <a:t> </a:t>
            </a:r>
            <a:r>
              <a:rPr lang="tr-TR" sz="1600" i="1" dirty="0" err="1"/>
              <a:t>strength</a:t>
            </a:r>
            <a:endParaRPr lang="tr-TR" sz="1600" i="1" dirty="0"/>
          </a:p>
        </p:txBody>
      </p:sp>
      <p:cxnSp>
        <p:nvCxnSpPr>
          <p:cNvPr id="22" name="Eğri Bağlayıcı 21"/>
          <p:cNvCxnSpPr/>
          <p:nvPr/>
        </p:nvCxnSpPr>
        <p:spPr>
          <a:xfrm rot="16200000" flipV="1">
            <a:off x="4822153" y="3526017"/>
            <a:ext cx="1290161" cy="8828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ğri Bağlayıcı 24"/>
          <p:cNvCxnSpPr/>
          <p:nvPr/>
        </p:nvCxnSpPr>
        <p:spPr>
          <a:xfrm rot="5400000" flipH="1" flipV="1">
            <a:off x="4166054" y="3607616"/>
            <a:ext cx="672176" cy="1016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ğri Bağlayıcı 28"/>
          <p:cNvCxnSpPr/>
          <p:nvPr/>
        </p:nvCxnSpPr>
        <p:spPr>
          <a:xfrm rot="16200000" flipH="1">
            <a:off x="3798938" y="4938967"/>
            <a:ext cx="728087" cy="4096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ğri Bağlayıcı 47"/>
          <p:cNvCxnSpPr/>
          <p:nvPr/>
        </p:nvCxnSpPr>
        <p:spPr>
          <a:xfrm>
            <a:off x="3003202" y="4779751"/>
            <a:ext cx="832979" cy="72808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ğri Bağlayıcı 50"/>
          <p:cNvCxnSpPr>
            <a:endCxn id="9" idx="3"/>
          </p:cNvCxnSpPr>
          <p:nvPr/>
        </p:nvCxnSpPr>
        <p:spPr>
          <a:xfrm rot="10800000" flipV="1">
            <a:off x="5273835" y="5143792"/>
            <a:ext cx="851345" cy="5487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Motivation</a:t>
            </a:r>
            <a:endParaRPr lang="tr-TR" sz="1000" i="1" dirty="0"/>
          </a:p>
        </p:txBody>
      </p:sp>
    </p:spTree>
    <p:extLst>
      <p:ext uri="{BB962C8B-B14F-4D97-AF65-F5344CB8AC3E}">
        <p14:creationId xmlns:p14="http://schemas.microsoft.com/office/powerpoint/2010/main" val="8391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par>
                                <p:cTn id="13" presetID="22"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par>
                                <p:cTn id="16" presetID="22" presetClass="entr" presetSubtype="1"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up)">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5</a:t>
            </a:fld>
            <a:endParaRPr lang="tr-TR"/>
          </a:p>
        </p:txBody>
      </p:sp>
      <p:pic>
        <p:nvPicPr>
          <p:cNvPr id="76804"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1557" y="1451345"/>
            <a:ext cx="1944216" cy="2378245"/>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289560" y="439627"/>
            <a:ext cx="8841997" cy="628184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t>You may think that by keeping these parts thin, you can save material and benefit your </a:t>
            </a:r>
            <a:r>
              <a:rPr lang="tr-TR" dirty="0" err="1"/>
              <a:t>company</a:t>
            </a:r>
            <a:r>
              <a:rPr lang="en-US" dirty="0"/>
              <a:t> economically. However, you should be aware that you are risking strength in this case. If we think about the opposite, you can thicken the parts and reduce the risk of strength, but in this case, you make the production more expensive because you need to use more material.</a:t>
            </a:r>
            <a:endParaRPr lang="tr-TR" dirty="0"/>
          </a:p>
          <a:p>
            <a:pPr marL="285750" indent="-285750" algn="just">
              <a:lnSpc>
                <a:spcPct val="150000"/>
              </a:lnSpc>
              <a:buFont typeface="Arial" panose="020B0604020202020204" pitchFamily="34" charset="0"/>
              <a:buChar char="•"/>
            </a:pPr>
            <a:endParaRPr lang="tr-TR" dirty="0"/>
          </a:p>
          <a:p>
            <a:pPr marL="285750" indent="-285750" algn="just">
              <a:lnSpc>
                <a:spcPct val="150000"/>
              </a:lnSpc>
              <a:buFont typeface="Arial" panose="020B0604020202020204" pitchFamily="34" charset="0"/>
              <a:buChar char="•"/>
            </a:pPr>
            <a:r>
              <a:rPr lang="en-US" dirty="0"/>
              <a:t>What is expected from you as an engineer is to make the calculations that will best meet these strength and economy conditions, which is called </a:t>
            </a:r>
            <a:r>
              <a:rPr lang="en-US" b="1" i="1" dirty="0"/>
              <a:t>optimization</a:t>
            </a:r>
            <a:r>
              <a:rPr lang="en-US" dirty="0"/>
              <a:t> and the result is the </a:t>
            </a:r>
            <a:r>
              <a:rPr lang="en-US" b="1" i="1" dirty="0"/>
              <a:t>optimum solution</a:t>
            </a:r>
            <a:r>
              <a:rPr lang="en-US" dirty="0"/>
              <a:t>.</a:t>
            </a:r>
            <a:endParaRPr lang="tr-TR" dirty="0"/>
          </a:p>
          <a:p>
            <a:pPr marL="285750" indent="-285750" algn="just">
              <a:lnSpc>
                <a:spcPct val="150000"/>
              </a:lnSpc>
              <a:buFont typeface="Arial" panose="020B0604020202020204" pitchFamily="34" charset="0"/>
              <a:buChar char="•"/>
            </a:pPr>
            <a:endParaRPr lang="tr-TR" dirty="0"/>
          </a:p>
          <a:p>
            <a:pPr marL="285750" indent="-285750" algn="just">
              <a:lnSpc>
                <a:spcPct val="150000"/>
              </a:lnSpc>
              <a:buFont typeface="Arial" panose="020B0604020202020204" pitchFamily="34" charset="0"/>
              <a:buChar char="•"/>
            </a:pPr>
            <a:r>
              <a:rPr lang="en-US" dirty="0"/>
              <a:t>In fact, our ultimate goal is to determine the </a:t>
            </a:r>
            <a:r>
              <a:rPr lang="en-US" b="1" dirty="0"/>
              <a:t>minimum dimensions in terms of strength</a:t>
            </a:r>
            <a:r>
              <a:rPr lang="en-US" dirty="0"/>
              <a:t>. This is possible with strength calculations. But as we said, without static calculations, Strength calculations cannot be made. For this reason, the Static course forms the basis of the Strength course. </a:t>
            </a:r>
            <a:r>
              <a:rPr lang="en-US" b="1" i="1" dirty="0"/>
              <a:t>The main goal in statics is to determine the forces acting on solid objects </a:t>
            </a:r>
            <a:r>
              <a:rPr lang="en-US" b="1" i="1" u="sng" dirty="0"/>
              <a:t>at rest</a:t>
            </a:r>
            <a:r>
              <a:rPr lang="en-US" dirty="0"/>
              <a:t>.</a:t>
            </a:r>
            <a:endParaRPr lang="tr-TR" dirty="0"/>
          </a:p>
        </p:txBody>
      </p:sp>
      <p:sp>
        <p:nvSpPr>
          <p:cNvPr id="13"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Motivation</a:t>
            </a:r>
            <a:endParaRPr lang="tr-TR" sz="1000" i="1" dirty="0"/>
          </a:p>
        </p:txBody>
      </p:sp>
    </p:spTree>
    <p:extLst>
      <p:ext uri="{BB962C8B-B14F-4D97-AF65-F5344CB8AC3E}">
        <p14:creationId xmlns:p14="http://schemas.microsoft.com/office/powerpoint/2010/main" val="233856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7" name="Slayt Numarası Yer Tutucusu 6"/>
          <p:cNvSpPr>
            <a:spLocks noGrp="1"/>
          </p:cNvSpPr>
          <p:nvPr>
            <p:ph type="sldNum" sz="quarter" idx="12"/>
          </p:nvPr>
        </p:nvSpPr>
        <p:spPr/>
        <p:txBody>
          <a:bodyPr/>
          <a:lstStyle/>
          <a:p>
            <a:fld id="{60FF87A7-9A7A-4B3D-9625-8440EC4947F9}" type="slidenum">
              <a:rPr lang="tr-TR" smtClean="0"/>
              <a:pPr/>
              <a:t>6</a:t>
            </a:fld>
            <a:endParaRPr lang="tr-TR"/>
          </a:p>
        </p:txBody>
      </p:sp>
      <p:sp>
        <p:nvSpPr>
          <p:cNvPr id="5" name="Dikdörtgen 4"/>
          <p:cNvSpPr/>
          <p:nvPr/>
        </p:nvSpPr>
        <p:spPr>
          <a:xfrm>
            <a:off x="838200" y="616090"/>
            <a:ext cx="10515600" cy="923330"/>
          </a:xfrm>
          <a:prstGeom prst="rect">
            <a:avLst/>
          </a:prstGeom>
        </p:spPr>
        <p:txBody>
          <a:bodyPr wrap="square">
            <a:spAutoFit/>
          </a:bodyPr>
          <a:lstStyle/>
          <a:p>
            <a:pPr algn="just"/>
            <a:r>
              <a:rPr lang="en-US" dirty="0"/>
              <a:t>It should also be noted that by changing the dimensions, the best solution can be found in terms of strength and economy, but at the same time, the functionality and usability of the system should not be </a:t>
            </a:r>
            <a:r>
              <a:rPr lang="tr-TR" dirty="0" err="1"/>
              <a:t>comprimised</a:t>
            </a:r>
            <a:r>
              <a:rPr lang="en-US" dirty="0"/>
              <a:t>. This appears as a third condition.</a:t>
            </a:r>
            <a:endParaRPr lang="tr-TR" dirty="0"/>
          </a:p>
        </p:txBody>
      </p:sp>
      <p:pic>
        <p:nvPicPr>
          <p:cNvPr id="6" name="Resim 5"/>
          <p:cNvPicPr>
            <a:picLocks noChangeAspect="1"/>
          </p:cNvPicPr>
          <p:nvPr/>
        </p:nvPicPr>
        <p:blipFill>
          <a:blip r:embed="rId2"/>
          <a:stretch>
            <a:fillRect/>
          </a:stretch>
        </p:blipFill>
        <p:spPr>
          <a:xfrm>
            <a:off x="2279191" y="1759904"/>
            <a:ext cx="7633617" cy="3569353"/>
          </a:xfrm>
          <a:prstGeom prst="rect">
            <a:avLst/>
          </a:prstGeom>
        </p:spPr>
      </p:pic>
      <p:sp>
        <p:nvSpPr>
          <p:cNvPr id="10" name="Metin kutusu 9"/>
          <p:cNvSpPr txBox="1"/>
          <p:nvPr/>
        </p:nvSpPr>
        <p:spPr>
          <a:xfrm>
            <a:off x="1622674" y="5577157"/>
            <a:ext cx="8946649" cy="338554"/>
          </a:xfrm>
          <a:prstGeom prst="rect">
            <a:avLst/>
          </a:prstGeom>
          <a:noFill/>
        </p:spPr>
        <p:txBody>
          <a:bodyPr wrap="square" rtlCol="0">
            <a:spAutoFit/>
          </a:bodyPr>
          <a:lstStyle/>
          <a:p>
            <a:pPr algn="ctr"/>
            <a:r>
              <a:rPr lang="en-US" sz="1600" dirty="0"/>
              <a:t>A bridge that could withstand loads but lost its functionality due to excessive deformation</a:t>
            </a:r>
            <a:endParaRPr lang="tr-TR" sz="1600" dirty="0"/>
          </a:p>
        </p:txBody>
      </p:sp>
      <p:sp>
        <p:nvSpPr>
          <p:cNvPr id="9"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Motivation</a:t>
            </a:r>
            <a:endParaRPr lang="tr-TR" sz="1000" i="1" dirty="0"/>
          </a:p>
        </p:txBody>
      </p:sp>
    </p:spTree>
    <p:extLst>
      <p:ext uri="{BB962C8B-B14F-4D97-AF65-F5344CB8AC3E}">
        <p14:creationId xmlns:p14="http://schemas.microsoft.com/office/powerpoint/2010/main" val="246065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a:t> </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7</a:t>
            </a:fld>
            <a:endParaRPr lang="tr-TR"/>
          </a:p>
        </p:txBody>
      </p:sp>
      <p:sp>
        <p:nvSpPr>
          <p:cNvPr id="7" name="Metin kutusu 6"/>
          <p:cNvSpPr txBox="1"/>
          <p:nvPr/>
        </p:nvSpPr>
        <p:spPr>
          <a:xfrm>
            <a:off x="533400" y="458217"/>
            <a:ext cx="10957560" cy="646331"/>
          </a:xfrm>
          <a:prstGeom prst="rect">
            <a:avLst/>
          </a:prstGeom>
          <a:noFill/>
        </p:spPr>
        <p:txBody>
          <a:bodyPr wrap="square" rtlCol="0">
            <a:spAutoFit/>
          </a:bodyPr>
          <a:lstStyle/>
          <a:p>
            <a:pPr algn="just"/>
            <a:r>
              <a:rPr lang="en-US" dirty="0"/>
              <a:t>As a result, in the design phase of a new product or in the improvement activities of an existing product, it is necessary to provide the following 3 conditions at the best level so that the optimum solution can be obtained:</a:t>
            </a:r>
            <a:endParaRPr lang="tr-TR" dirty="0"/>
          </a:p>
        </p:txBody>
      </p:sp>
      <p:sp>
        <p:nvSpPr>
          <p:cNvPr id="8" name="Metin kutusu 7"/>
          <p:cNvSpPr txBox="1"/>
          <p:nvPr/>
        </p:nvSpPr>
        <p:spPr>
          <a:xfrm>
            <a:off x="2752750" y="3019682"/>
            <a:ext cx="1800200" cy="923330"/>
          </a:xfrm>
          <a:prstGeom prst="rect">
            <a:avLst/>
          </a:prstGeom>
          <a:noFill/>
        </p:spPr>
        <p:txBody>
          <a:bodyPr wrap="square" rtlCol="0">
            <a:spAutoFit/>
          </a:bodyPr>
          <a:lstStyle/>
          <a:p>
            <a:pPr algn="just"/>
            <a:r>
              <a:rPr lang="tr-TR" dirty="0">
                <a:effectLst>
                  <a:outerShdw blurRad="38100" dist="38100" dir="2700000" algn="tl">
                    <a:srgbClr val="000000">
                      <a:alpha val="43137"/>
                    </a:srgbClr>
                  </a:outerShdw>
                </a:effectLst>
              </a:rPr>
              <a:t>1- </a:t>
            </a:r>
            <a:r>
              <a:rPr lang="tr-TR" dirty="0" err="1">
                <a:effectLst>
                  <a:outerShdw blurRad="38100" dist="38100" dir="2700000" algn="tl">
                    <a:srgbClr val="000000">
                      <a:alpha val="43137"/>
                    </a:srgbClr>
                  </a:outerShdw>
                </a:effectLst>
              </a:rPr>
              <a:t>Strength</a:t>
            </a:r>
            <a:endParaRPr lang="tr-TR" dirty="0">
              <a:effectLst>
                <a:outerShdw blurRad="38100" dist="38100" dir="2700000" algn="tl">
                  <a:srgbClr val="000000">
                    <a:alpha val="43137"/>
                  </a:srgbClr>
                </a:outerShdw>
              </a:effectLst>
            </a:endParaRPr>
          </a:p>
          <a:p>
            <a:pPr algn="just"/>
            <a:r>
              <a:rPr lang="tr-TR" dirty="0">
                <a:effectLst>
                  <a:outerShdw blurRad="38100" dist="38100" dir="2700000" algn="tl">
                    <a:srgbClr val="000000">
                      <a:alpha val="43137"/>
                    </a:srgbClr>
                  </a:outerShdw>
                </a:effectLst>
              </a:rPr>
              <a:t>2- </a:t>
            </a:r>
            <a:r>
              <a:rPr lang="tr-TR" dirty="0" err="1">
                <a:effectLst>
                  <a:outerShdw blurRad="38100" dist="38100" dir="2700000" algn="tl">
                    <a:srgbClr val="000000">
                      <a:alpha val="43137"/>
                    </a:srgbClr>
                  </a:outerShdw>
                </a:effectLst>
              </a:rPr>
              <a:t>Economy</a:t>
            </a:r>
            <a:endParaRPr lang="tr-TR" dirty="0">
              <a:effectLst>
                <a:outerShdw blurRad="38100" dist="38100" dir="2700000" algn="tl">
                  <a:srgbClr val="000000">
                    <a:alpha val="43137"/>
                  </a:srgbClr>
                </a:outerShdw>
              </a:effectLst>
            </a:endParaRPr>
          </a:p>
          <a:p>
            <a:pPr algn="just"/>
            <a:r>
              <a:rPr lang="tr-TR" dirty="0">
                <a:effectLst>
                  <a:outerShdw blurRad="38100" dist="38100" dir="2700000" algn="tl">
                    <a:srgbClr val="000000">
                      <a:alpha val="43137"/>
                    </a:srgbClr>
                  </a:outerShdw>
                </a:effectLst>
              </a:rPr>
              <a:t>3- </a:t>
            </a:r>
            <a:r>
              <a:rPr lang="tr-TR" dirty="0" err="1">
                <a:effectLst>
                  <a:outerShdw blurRad="38100" dist="38100" dir="2700000" algn="tl">
                    <a:srgbClr val="000000">
                      <a:alpha val="43137"/>
                    </a:srgbClr>
                  </a:outerShdw>
                </a:effectLst>
              </a:rPr>
              <a:t>Functionality</a:t>
            </a:r>
            <a:endParaRPr lang="tr-TR" dirty="0">
              <a:effectLst>
                <a:outerShdw blurRad="38100" dist="38100" dir="2700000" algn="tl">
                  <a:srgbClr val="000000">
                    <a:alpha val="43137"/>
                  </a:srgbClr>
                </a:outerShdw>
              </a:effectLst>
            </a:endParaRPr>
          </a:p>
        </p:txBody>
      </p:sp>
      <p:sp>
        <p:nvSpPr>
          <p:cNvPr id="12" name="Metin kutusu 11"/>
          <p:cNvSpPr txBox="1"/>
          <p:nvPr/>
        </p:nvSpPr>
        <p:spPr>
          <a:xfrm>
            <a:off x="533400" y="4774318"/>
            <a:ext cx="10820400" cy="923330"/>
          </a:xfrm>
          <a:prstGeom prst="rect">
            <a:avLst/>
          </a:prstGeom>
          <a:noFill/>
        </p:spPr>
        <p:txBody>
          <a:bodyPr wrap="square" rtlCol="0">
            <a:spAutoFit/>
          </a:bodyPr>
          <a:lstStyle/>
          <a:p>
            <a:pPr algn="just"/>
            <a:r>
              <a:rPr lang="en-US" dirty="0"/>
              <a:t>By preventing the waste of material used in manufacturing, reducing the expenses of the enterprises and thus making more profit is only possible with engineers who have sufficient knowledge of static and strength issues and thus can make accurate optimization calculations.</a:t>
            </a:r>
            <a:endParaRPr lang="tr-TR" dirty="0"/>
          </a:p>
        </p:txBody>
      </p:sp>
      <p:pic>
        <p:nvPicPr>
          <p:cNvPr id="87042" name="Picture 2" descr="Fans &amp; B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994" y="1090637"/>
            <a:ext cx="5349329" cy="3269035"/>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4"/>
          <p:cNvSpPr txBox="1">
            <a:spLocks/>
          </p:cNvSpPr>
          <p:nvPr/>
        </p:nvSpPr>
        <p:spPr>
          <a:xfrm>
            <a:off x="1524000" y="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Motivation</a:t>
            </a:r>
            <a:endParaRPr lang="tr-TR" sz="1000" i="1" dirty="0"/>
          </a:p>
        </p:txBody>
      </p:sp>
    </p:spTree>
    <p:extLst>
      <p:ext uri="{BB962C8B-B14F-4D97-AF65-F5344CB8AC3E}">
        <p14:creationId xmlns:p14="http://schemas.microsoft.com/office/powerpoint/2010/main" val="15567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42"/>
                                        </p:tgtEl>
                                        <p:attrNameLst>
                                          <p:attrName>style.visibility</p:attrName>
                                        </p:attrNameLst>
                                      </p:cBhvr>
                                      <p:to>
                                        <p:strVal val="visible"/>
                                      </p:to>
                                    </p:set>
                                    <p:animEffect transition="in" filter="fade">
                                      <p:cBhvr>
                                        <p:cTn id="17" dur="500"/>
                                        <p:tgtEl>
                                          <p:spTgt spid="870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dirty="0"/>
              <a:t> </a:t>
            </a:r>
          </a:p>
        </p:txBody>
      </p:sp>
      <p:sp>
        <p:nvSpPr>
          <p:cNvPr id="6" name="Slayt Numarası Yer Tutucusu 5"/>
          <p:cNvSpPr>
            <a:spLocks noGrp="1"/>
          </p:cNvSpPr>
          <p:nvPr>
            <p:ph type="sldNum" sz="quarter" idx="12"/>
          </p:nvPr>
        </p:nvSpPr>
        <p:spPr/>
        <p:txBody>
          <a:bodyPr/>
          <a:lstStyle/>
          <a:p>
            <a:fld id="{60FF87A7-9A7A-4B3D-9625-8440EC4947F9}" type="slidenum">
              <a:rPr lang="tr-TR" smtClean="0"/>
              <a:pPr/>
              <a:t>8</a:t>
            </a:fld>
            <a:endParaRPr lang="tr-TR"/>
          </a:p>
        </p:txBody>
      </p:sp>
      <p:sp>
        <p:nvSpPr>
          <p:cNvPr id="7" name="Rectangle 1">
            <a:extLst>
              <a:ext uri="{FF2B5EF4-FFF2-40B4-BE49-F238E27FC236}">
                <a16:creationId xmlns:a16="http://schemas.microsoft.com/office/drawing/2014/main" id="{DB375BE1-D8E5-231A-789D-EBB320044CC7}"/>
              </a:ext>
            </a:extLst>
          </p:cNvPr>
          <p:cNvSpPr>
            <a:spLocks noChangeArrowheads="1"/>
          </p:cNvSpPr>
          <p:nvPr/>
        </p:nvSpPr>
        <p:spPr bwMode="auto">
          <a:xfrm>
            <a:off x="3831372" y="287891"/>
            <a:ext cx="45292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tr-T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202</a:t>
            </a:r>
            <a:r>
              <a:rPr kumimoji="0" lang="tr-TR" altLang="tr-T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a:t>
            </a:r>
            <a:r>
              <a:rPr kumimoji="0" lang="en-US" altLang="tr-T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-202</a:t>
            </a:r>
            <a:r>
              <a:rPr kumimoji="0" lang="tr-TR" altLang="tr-T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kumimoji="0" lang="en-US" altLang="tr-T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FALL SEMESTER ME 201 GENERAL CONTENTS </a:t>
            </a:r>
            <a:endParaRPr kumimoji="0" lang="tr-TR" altLang="tr-TR" sz="800" b="0" i="0" u="none" strike="noStrike" cap="none" normalizeH="0" baseline="0" dirty="0">
              <a:ln>
                <a:noFill/>
              </a:ln>
              <a:solidFill>
                <a:schemeClr val="tx1"/>
              </a:solidFill>
              <a:effectLst/>
              <a:latin typeface="Arial" panose="020B0604020202020204" pitchFamily="34" charset="0"/>
            </a:endParaRPr>
          </a:p>
        </p:txBody>
      </p:sp>
      <p:sp>
        <p:nvSpPr>
          <p:cNvPr id="9" name="Metin kutusu 8">
            <a:extLst>
              <a:ext uri="{FF2B5EF4-FFF2-40B4-BE49-F238E27FC236}">
                <a16:creationId xmlns:a16="http://schemas.microsoft.com/office/drawing/2014/main" id="{26E36556-85DF-04A9-B5E1-791C1BCE4EEF}"/>
              </a:ext>
            </a:extLst>
          </p:cNvPr>
          <p:cNvSpPr txBox="1"/>
          <p:nvPr/>
        </p:nvSpPr>
        <p:spPr>
          <a:xfrm>
            <a:off x="8153400" y="1333820"/>
            <a:ext cx="3428999" cy="3970318"/>
          </a:xfrm>
          <a:prstGeom prst="rect">
            <a:avLst/>
          </a:prstGeom>
          <a:solidFill>
            <a:srgbClr val="FFCC99"/>
          </a:solidFill>
          <a:ln w="38100">
            <a:solidFill>
              <a:schemeClr val="tx1"/>
            </a:solidFill>
          </a:ln>
        </p:spPr>
        <p:txBody>
          <a:bodyPr wrap="square">
            <a:spAutoFit/>
          </a:bodyPr>
          <a:lstStyle/>
          <a:p>
            <a:r>
              <a:rPr lang="en-US" sz="1400" b="1" u="sng" dirty="0">
                <a:effectLst/>
              </a:rPr>
              <a:t>EXAMS</a:t>
            </a:r>
            <a:endParaRPr lang="tr-TR" sz="1400" b="1" u="sng" dirty="0">
              <a:effectLst/>
            </a:endParaRPr>
          </a:p>
          <a:p>
            <a:pPr algn="just"/>
            <a:r>
              <a:rPr lang="en-US" sz="1400" dirty="0">
                <a:effectLst/>
              </a:rPr>
              <a:t> </a:t>
            </a:r>
            <a:endParaRPr lang="tr-TR" sz="1400" dirty="0">
              <a:effectLst/>
            </a:endParaRPr>
          </a:p>
          <a:p>
            <a:pPr algn="just"/>
            <a:r>
              <a:rPr lang="tr-TR" sz="1400" dirty="0">
                <a:effectLst/>
              </a:rPr>
              <a:t>19</a:t>
            </a:r>
            <a:r>
              <a:rPr lang="en-US" sz="1400" dirty="0">
                <a:effectLst/>
              </a:rPr>
              <a:t>.11.202</a:t>
            </a:r>
            <a:r>
              <a:rPr lang="tr-TR" sz="1400" dirty="0">
                <a:effectLst/>
              </a:rPr>
              <a:t>4</a:t>
            </a:r>
            <a:r>
              <a:rPr lang="en-US" sz="1400" dirty="0">
                <a:effectLst/>
              </a:rPr>
              <a:t>    First Examination</a:t>
            </a:r>
            <a:endParaRPr lang="tr-TR" sz="1400" dirty="0">
              <a:effectLst/>
            </a:endParaRPr>
          </a:p>
          <a:p>
            <a:pPr algn="just"/>
            <a:r>
              <a:rPr lang="en-US" sz="1400" dirty="0">
                <a:effectLst/>
              </a:rPr>
              <a:t>1</a:t>
            </a:r>
            <a:r>
              <a:rPr lang="tr-TR" sz="1400">
                <a:effectLst/>
              </a:rPr>
              <a:t>1</a:t>
            </a:r>
            <a:r>
              <a:rPr lang="en-US" sz="1400">
                <a:effectLst/>
              </a:rPr>
              <a:t>.12.202</a:t>
            </a:r>
            <a:r>
              <a:rPr lang="tr-TR" sz="1400" dirty="0">
                <a:effectLst/>
              </a:rPr>
              <a:t>4</a:t>
            </a:r>
            <a:r>
              <a:rPr lang="en-US" sz="1400" dirty="0">
                <a:effectLst/>
              </a:rPr>
              <a:t>    Second Examination</a:t>
            </a:r>
            <a:endParaRPr lang="tr-TR" sz="1400" dirty="0">
              <a:effectLst/>
            </a:endParaRPr>
          </a:p>
          <a:p>
            <a:pPr algn="just"/>
            <a:r>
              <a:rPr lang="en-US" sz="1400" dirty="0">
                <a:effectLst/>
              </a:rPr>
              <a:t> </a:t>
            </a:r>
            <a:endParaRPr lang="tr-TR" sz="1400" dirty="0">
              <a:effectLst/>
            </a:endParaRPr>
          </a:p>
          <a:p>
            <a:pPr algn="just"/>
            <a:r>
              <a:rPr lang="en-US" sz="1400" b="1" u="sng" dirty="0">
                <a:effectLst/>
              </a:rPr>
              <a:t>Textbook</a:t>
            </a:r>
            <a:endParaRPr lang="tr-TR" sz="1400" b="1" u="sng" dirty="0">
              <a:effectLst/>
            </a:endParaRPr>
          </a:p>
          <a:p>
            <a:pPr algn="just"/>
            <a:r>
              <a:rPr lang="en-US" sz="1400" dirty="0">
                <a:effectLst/>
              </a:rPr>
              <a:t>Engineering Mechanics </a:t>
            </a:r>
            <a:r>
              <a:rPr lang="en-US" sz="1400" dirty="0" err="1">
                <a:effectLst/>
              </a:rPr>
              <a:t>Vol-1;Statics</a:t>
            </a:r>
            <a:endParaRPr lang="tr-TR" sz="1400" dirty="0">
              <a:effectLst/>
            </a:endParaRPr>
          </a:p>
          <a:p>
            <a:pPr algn="just"/>
            <a:r>
              <a:rPr lang="en-US" sz="1400" dirty="0">
                <a:effectLst/>
              </a:rPr>
              <a:t>By J. L. Meriam and L. G. </a:t>
            </a:r>
            <a:r>
              <a:rPr lang="en-US" sz="1400" dirty="0" err="1">
                <a:effectLst/>
              </a:rPr>
              <a:t>Kraige</a:t>
            </a:r>
            <a:endParaRPr lang="tr-TR" sz="1400" dirty="0">
              <a:effectLst/>
            </a:endParaRPr>
          </a:p>
          <a:p>
            <a:pPr algn="just"/>
            <a:r>
              <a:rPr lang="en-US" sz="1400" dirty="0">
                <a:effectLst/>
              </a:rPr>
              <a:t> </a:t>
            </a:r>
            <a:endParaRPr lang="tr-TR" sz="1400" dirty="0">
              <a:effectLst/>
            </a:endParaRPr>
          </a:p>
          <a:p>
            <a:pPr algn="just"/>
            <a:r>
              <a:rPr lang="en-US" sz="1400" b="1" u="sng" dirty="0">
                <a:effectLst/>
              </a:rPr>
              <a:t>Auxiliary Books</a:t>
            </a:r>
            <a:endParaRPr lang="tr-TR" sz="1400" b="1" u="sng" dirty="0">
              <a:effectLst/>
            </a:endParaRPr>
          </a:p>
          <a:p>
            <a:pPr algn="just"/>
            <a:r>
              <a:rPr lang="en-US" sz="1400" dirty="0">
                <a:effectLst/>
              </a:rPr>
              <a:t>Engineering Mechanics; Statics</a:t>
            </a:r>
            <a:endParaRPr lang="tr-TR" sz="1400" dirty="0">
              <a:effectLst/>
            </a:endParaRPr>
          </a:p>
          <a:p>
            <a:pPr algn="just"/>
            <a:r>
              <a:rPr lang="en-US" sz="1400" dirty="0">
                <a:effectLst/>
              </a:rPr>
              <a:t>By R.C. </a:t>
            </a:r>
            <a:r>
              <a:rPr lang="en-US" sz="1400" dirty="0" err="1">
                <a:effectLst/>
              </a:rPr>
              <a:t>Hibbeler</a:t>
            </a:r>
            <a:endParaRPr lang="tr-TR" sz="1400" dirty="0">
              <a:effectLst/>
            </a:endParaRPr>
          </a:p>
          <a:p>
            <a:pPr algn="just"/>
            <a:r>
              <a:rPr lang="en-US" sz="1400" dirty="0">
                <a:effectLst/>
              </a:rPr>
              <a:t> </a:t>
            </a:r>
            <a:endParaRPr lang="tr-TR" sz="1400" dirty="0">
              <a:effectLst/>
            </a:endParaRPr>
          </a:p>
          <a:p>
            <a:pPr algn="just"/>
            <a:r>
              <a:rPr lang="en-US" sz="1400" dirty="0">
                <a:effectLst/>
              </a:rPr>
              <a:t>Vector Mechanics for Engineers; Statics</a:t>
            </a:r>
            <a:endParaRPr lang="tr-TR" sz="1400" dirty="0">
              <a:effectLst/>
            </a:endParaRPr>
          </a:p>
          <a:p>
            <a:pPr algn="just"/>
            <a:r>
              <a:rPr lang="en-US" sz="1400" dirty="0">
                <a:effectLst/>
              </a:rPr>
              <a:t>By Ferdinand P. Beer and E. R. Johnston</a:t>
            </a:r>
            <a:endParaRPr lang="tr-TR" sz="1400" dirty="0">
              <a:effectLst/>
            </a:endParaRPr>
          </a:p>
          <a:p>
            <a:pPr algn="just"/>
            <a:r>
              <a:rPr lang="en-US" sz="1400" dirty="0">
                <a:effectLst/>
              </a:rPr>
              <a:t> </a:t>
            </a:r>
            <a:endParaRPr lang="tr-TR" sz="1400" dirty="0">
              <a:effectLst/>
            </a:endParaRPr>
          </a:p>
          <a:p>
            <a:pPr algn="just"/>
            <a:r>
              <a:rPr lang="en-US" sz="1400" dirty="0">
                <a:effectLst/>
              </a:rPr>
              <a:t>Many books related with the Statics in the Library</a:t>
            </a:r>
            <a:endParaRPr lang="tr-TR" sz="1400" dirty="0">
              <a:effectLst/>
              <a:latin typeface="Times New Roman" panose="02020603050405020304" pitchFamily="18" charset="0"/>
              <a:ea typeface="Times New Roman" panose="02020603050405020304" pitchFamily="18" charset="0"/>
            </a:endParaRPr>
          </a:p>
        </p:txBody>
      </p:sp>
      <p:graphicFrame>
        <p:nvGraphicFramePr>
          <p:cNvPr id="2" name="Tablo 1">
            <a:extLst>
              <a:ext uri="{FF2B5EF4-FFF2-40B4-BE49-F238E27FC236}">
                <a16:creationId xmlns:a16="http://schemas.microsoft.com/office/drawing/2014/main" id="{6CB5AC68-82AE-4019-BB64-D506ABA17303}"/>
              </a:ext>
            </a:extLst>
          </p:cNvPr>
          <p:cNvGraphicFramePr>
            <a:graphicFrameLocks noGrp="1"/>
          </p:cNvGraphicFramePr>
          <p:nvPr>
            <p:extLst>
              <p:ext uri="{D42A27DB-BD31-4B8C-83A1-F6EECF244321}">
                <p14:modId xmlns:p14="http://schemas.microsoft.com/office/powerpoint/2010/main" val="3357816659"/>
              </p:ext>
            </p:extLst>
          </p:nvPr>
        </p:nvGraphicFramePr>
        <p:xfrm>
          <a:off x="268925" y="665407"/>
          <a:ext cx="3750129" cy="5368478"/>
        </p:xfrm>
        <a:graphic>
          <a:graphicData uri="http://schemas.openxmlformats.org/drawingml/2006/table">
            <a:tbl>
              <a:tblPr firstRow="1" firstCol="1" bandRow="1">
                <a:tableStyleId>{5C22544A-7EE6-4342-B048-85BDC9FD1C3A}</a:tableStyleId>
              </a:tblPr>
              <a:tblGrid>
                <a:gridCol w="2063703">
                  <a:extLst>
                    <a:ext uri="{9D8B030D-6E8A-4147-A177-3AD203B41FA5}">
                      <a16:colId xmlns:a16="http://schemas.microsoft.com/office/drawing/2014/main" val="788840860"/>
                    </a:ext>
                  </a:extLst>
                </a:gridCol>
                <a:gridCol w="1686426">
                  <a:extLst>
                    <a:ext uri="{9D8B030D-6E8A-4147-A177-3AD203B41FA5}">
                      <a16:colId xmlns:a16="http://schemas.microsoft.com/office/drawing/2014/main" val="4050835071"/>
                    </a:ext>
                  </a:extLst>
                </a:gridCol>
              </a:tblGrid>
              <a:tr h="205740">
                <a:tc>
                  <a:txBody>
                    <a:bodyPr/>
                    <a:lstStyle/>
                    <a:p>
                      <a:pPr algn="ctr">
                        <a:lnSpc>
                          <a:spcPct val="107000"/>
                        </a:lnSpc>
                        <a:spcAft>
                          <a:spcPts val="800"/>
                        </a:spcAft>
                      </a:pPr>
                      <a:r>
                        <a:rPr lang="en-US" sz="1400" kern="0" dirty="0">
                          <a:solidFill>
                            <a:schemeClr val="tx1"/>
                          </a:solidFill>
                          <a:effectLst/>
                        </a:rPr>
                        <a:t>INTRODUCTION TO STATICS</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kern="0" dirty="0">
                          <a:solidFill>
                            <a:schemeClr val="tx1"/>
                          </a:solidFill>
                          <a:effectLst/>
                        </a:rPr>
                        <a:t>2</a:t>
                      </a:r>
                      <a:r>
                        <a:rPr lang="en-US" sz="1400" kern="0" dirty="0">
                          <a:solidFill>
                            <a:schemeClr val="tx1"/>
                          </a:solidFill>
                          <a:effectLst/>
                        </a:rPr>
                        <a:t>.10.202</a:t>
                      </a:r>
                      <a:r>
                        <a:rPr lang="tr-TR" sz="1400" kern="0" dirty="0">
                          <a:solidFill>
                            <a:schemeClr val="tx1"/>
                          </a:solidFill>
                          <a:effectLst/>
                        </a:rPr>
                        <a:t>4</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28616706"/>
                  </a:ext>
                </a:extLst>
              </a:tr>
              <a:tr h="198120">
                <a:tc>
                  <a:txBody>
                    <a:bodyPr/>
                    <a:lstStyle/>
                    <a:p>
                      <a:pPr algn="ctr">
                        <a:lnSpc>
                          <a:spcPct val="107000"/>
                        </a:lnSpc>
                        <a:spcAft>
                          <a:spcPts val="800"/>
                        </a:spcAft>
                      </a:pPr>
                      <a:r>
                        <a:rPr lang="en-US" sz="1400" kern="0">
                          <a:solidFill>
                            <a:schemeClr val="tx1"/>
                          </a:solidFill>
                          <a:effectLst/>
                        </a:rPr>
                        <a:t>FORCE SYSTEMS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algn="ctr">
                        <a:lnSpc>
                          <a:spcPct val="107000"/>
                        </a:lnSpc>
                        <a:spcAft>
                          <a:spcPts val="800"/>
                        </a:spcAft>
                      </a:pPr>
                      <a:r>
                        <a:rPr lang="tr-TR" sz="1400" b="1" kern="0" dirty="0">
                          <a:solidFill>
                            <a:schemeClr val="tx1"/>
                          </a:solidFill>
                          <a:effectLst/>
                        </a:rPr>
                        <a:t>08</a:t>
                      </a:r>
                      <a:r>
                        <a:rPr lang="en-US" sz="1400" b="1" kern="0" dirty="0">
                          <a:solidFill>
                            <a:schemeClr val="tx1"/>
                          </a:solidFill>
                          <a:effectLst/>
                        </a:rPr>
                        <a:t>.10.2023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84856237"/>
                  </a:ext>
                </a:extLst>
              </a:tr>
              <a:tr h="396240">
                <a:tc>
                  <a:txBody>
                    <a:bodyPr/>
                    <a:lstStyle/>
                    <a:p>
                      <a:pPr algn="just">
                        <a:lnSpc>
                          <a:spcPct val="107000"/>
                        </a:lnSpc>
                        <a:spcAft>
                          <a:spcPts val="800"/>
                        </a:spcAft>
                      </a:pPr>
                      <a:r>
                        <a:rPr lang="en-US" sz="1400" kern="0" dirty="0" err="1">
                          <a:solidFill>
                            <a:schemeClr val="tx1"/>
                          </a:solidFill>
                          <a:effectLst/>
                        </a:rPr>
                        <a:t>2D</a:t>
                      </a:r>
                      <a:r>
                        <a:rPr lang="en-US" sz="1400" kern="0" dirty="0">
                          <a:solidFill>
                            <a:schemeClr val="tx1"/>
                          </a:solidFill>
                          <a:effectLst/>
                        </a:rPr>
                        <a:t> Forces, </a:t>
                      </a:r>
                      <a:r>
                        <a:rPr lang="en-US" sz="1400" kern="0" dirty="0" err="1">
                          <a:solidFill>
                            <a:schemeClr val="tx1"/>
                          </a:solidFill>
                          <a:effectLst/>
                        </a:rPr>
                        <a:t>2D</a:t>
                      </a:r>
                      <a:r>
                        <a:rPr lang="en-US" sz="1400" kern="0" dirty="0">
                          <a:solidFill>
                            <a:schemeClr val="tx1"/>
                          </a:solidFill>
                          <a:effectLst/>
                        </a:rPr>
                        <a:t> Rectangular Components</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vMerge="1">
                  <a:txBody>
                    <a:bodyPr/>
                    <a:lstStyle/>
                    <a:p>
                      <a:endParaRPr lang="en-US"/>
                    </a:p>
                  </a:txBody>
                  <a:tcPr/>
                </a:tc>
                <a:extLst>
                  <a:ext uri="{0D108BD9-81ED-4DB2-BD59-A6C34878D82A}">
                    <a16:rowId xmlns:a16="http://schemas.microsoft.com/office/drawing/2014/main" val="107279899"/>
                  </a:ext>
                </a:extLst>
              </a:tr>
              <a:tr h="198120">
                <a:tc>
                  <a:txBody>
                    <a:bodyPr/>
                    <a:lstStyle/>
                    <a:p>
                      <a:pPr algn="just">
                        <a:lnSpc>
                          <a:spcPct val="107000"/>
                        </a:lnSpc>
                        <a:spcAft>
                          <a:spcPts val="800"/>
                        </a:spcAft>
                      </a:pPr>
                      <a:r>
                        <a:rPr lang="en-US" sz="1400" kern="0">
                          <a:solidFill>
                            <a:schemeClr val="tx1"/>
                          </a:solidFill>
                          <a:effectLst/>
                        </a:rPr>
                        <a:t>2D Moments, Couple, Resultants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09</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45096263"/>
                  </a:ext>
                </a:extLst>
              </a:tr>
              <a:tr h="205740">
                <a:tc>
                  <a:txBody>
                    <a:bodyPr/>
                    <a:lstStyle/>
                    <a:p>
                      <a:pPr algn="just">
                        <a:lnSpc>
                          <a:spcPct val="107000"/>
                        </a:lnSpc>
                        <a:spcAft>
                          <a:spcPts val="800"/>
                        </a:spcAft>
                      </a:pPr>
                      <a:r>
                        <a:rPr lang="en-US" sz="1400" kern="0">
                          <a:solidFill>
                            <a:schemeClr val="tx1"/>
                          </a:solidFill>
                          <a:effectLst/>
                        </a:rPr>
                        <a:t>Problem Hour</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5</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787538416"/>
                  </a:ext>
                </a:extLst>
              </a:tr>
              <a:tr h="198120">
                <a:tc>
                  <a:txBody>
                    <a:bodyPr/>
                    <a:lstStyle/>
                    <a:p>
                      <a:pPr algn="just">
                        <a:lnSpc>
                          <a:spcPct val="107000"/>
                        </a:lnSpc>
                        <a:spcAft>
                          <a:spcPts val="800"/>
                        </a:spcAft>
                      </a:pPr>
                      <a:r>
                        <a:rPr lang="en-US" sz="1400" kern="0">
                          <a:solidFill>
                            <a:schemeClr val="tx1"/>
                          </a:solidFill>
                          <a:effectLst/>
                        </a:rPr>
                        <a:t>3D Rectangular Components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6</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135688595"/>
                  </a:ext>
                </a:extLst>
              </a:tr>
              <a:tr h="198120">
                <a:tc>
                  <a:txBody>
                    <a:bodyPr/>
                    <a:lstStyle/>
                    <a:p>
                      <a:pPr algn="just">
                        <a:lnSpc>
                          <a:spcPct val="107000"/>
                        </a:lnSpc>
                        <a:spcAft>
                          <a:spcPts val="800"/>
                        </a:spcAft>
                      </a:pPr>
                      <a:r>
                        <a:rPr lang="en-US" sz="1400" kern="0">
                          <a:solidFill>
                            <a:schemeClr val="tx1"/>
                          </a:solidFill>
                          <a:effectLst/>
                        </a:rPr>
                        <a:t>3D Moment, Couple, Resultants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2</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60775470"/>
                  </a:ext>
                </a:extLst>
              </a:tr>
              <a:tr h="205740">
                <a:tc>
                  <a:txBody>
                    <a:bodyPr/>
                    <a:lstStyle/>
                    <a:p>
                      <a:pPr algn="just">
                        <a:lnSpc>
                          <a:spcPct val="107000"/>
                        </a:lnSpc>
                        <a:spcAft>
                          <a:spcPts val="800"/>
                        </a:spcAft>
                      </a:pPr>
                      <a:r>
                        <a:rPr lang="en-US" sz="1400" kern="0">
                          <a:solidFill>
                            <a:schemeClr val="tx1"/>
                          </a:solidFill>
                          <a:effectLst/>
                        </a:rPr>
                        <a:t>Problem Hour</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3</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304852296"/>
                  </a:ext>
                </a:extLst>
              </a:tr>
              <a:tr h="198120">
                <a:tc>
                  <a:txBody>
                    <a:bodyPr/>
                    <a:lstStyle/>
                    <a:p>
                      <a:pPr algn="ctr">
                        <a:lnSpc>
                          <a:spcPct val="107000"/>
                        </a:lnSpc>
                        <a:spcAft>
                          <a:spcPts val="800"/>
                        </a:spcAft>
                      </a:pPr>
                      <a:r>
                        <a:rPr lang="en-US" sz="1400" kern="0">
                          <a:solidFill>
                            <a:schemeClr val="tx1"/>
                          </a:solidFill>
                          <a:effectLst/>
                        </a:rPr>
                        <a:t>EQUILIBRIUM</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9</a:t>
                      </a:r>
                      <a:r>
                        <a:rPr lang="en-US" sz="1400" b="1" kern="0" dirty="0">
                          <a:solidFill>
                            <a:schemeClr val="tx1"/>
                          </a:solidFill>
                          <a:effectLst/>
                        </a:rPr>
                        <a:t>.10.202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388647551"/>
                  </a:ext>
                </a:extLst>
              </a:tr>
              <a:tr h="198120">
                <a:tc>
                  <a:txBody>
                    <a:bodyPr/>
                    <a:lstStyle/>
                    <a:p>
                      <a:pPr>
                        <a:lnSpc>
                          <a:spcPct val="107000"/>
                        </a:lnSpc>
                        <a:spcAft>
                          <a:spcPts val="800"/>
                        </a:spcAft>
                      </a:pPr>
                      <a:r>
                        <a:rPr lang="en-US" sz="1400" kern="0">
                          <a:solidFill>
                            <a:schemeClr val="tx1"/>
                          </a:solidFill>
                          <a:effectLst/>
                        </a:rPr>
                        <a:t>2D Equilibrium</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vMerge="1">
                  <a:txBody>
                    <a:bodyPr/>
                    <a:lstStyle/>
                    <a:p>
                      <a:endParaRPr lang="en-US"/>
                    </a:p>
                  </a:txBody>
                  <a:tcPr/>
                </a:tc>
                <a:extLst>
                  <a:ext uri="{0D108BD9-81ED-4DB2-BD59-A6C34878D82A}">
                    <a16:rowId xmlns:a16="http://schemas.microsoft.com/office/drawing/2014/main" val="1377913314"/>
                  </a:ext>
                </a:extLst>
              </a:tr>
              <a:tr h="198120">
                <a:tc>
                  <a:txBody>
                    <a:bodyPr/>
                    <a:lstStyle/>
                    <a:p>
                      <a:pPr>
                        <a:lnSpc>
                          <a:spcPct val="107000"/>
                        </a:lnSpc>
                        <a:spcAft>
                          <a:spcPts val="800"/>
                        </a:spcAft>
                      </a:pPr>
                      <a:r>
                        <a:rPr lang="en-US" sz="1400" kern="0">
                          <a:solidFill>
                            <a:schemeClr val="tx1"/>
                          </a:solidFill>
                          <a:effectLst/>
                        </a:rPr>
                        <a:t>3D Equilibrium </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30</a:t>
                      </a:r>
                      <a:r>
                        <a:rPr lang="en-US" sz="1400" b="1" kern="0" dirty="0">
                          <a:solidFill>
                            <a:schemeClr val="tx1"/>
                          </a:solidFill>
                          <a:effectLst/>
                        </a:rPr>
                        <a:t>.1</a:t>
                      </a:r>
                      <a:r>
                        <a:rPr lang="tr-TR" sz="1400" b="1" kern="0" dirty="0">
                          <a:solidFill>
                            <a:schemeClr val="tx1"/>
                          </a:solidFill>
                          <a:effectLst/>
                        </a:rPr>
                        <a:t>0</a:t>
                      </a:r>
                      <a:r>
                        <a:rPr lang="en-US" sz="1400" b="1" kern="0" dirty="0">
                          <a:solidFill>
                            <a:schemeClr val="tx1"/>
                          </a:solidFill>
                          <a:effectLst/>
                        </a:rPr>
                        <a:t>.202</a:t>
                      </a:r>
                      <a:r>
                        <a:rPr lang="tr-TR" sz="1400" b="1" kern="0" dirty="0">
                          <a:solidFill>
                            <a:schemeClr val="tx1"/>
                          </a:solidFill>
                          <a:effectLst/>
                        </a:rPr>
                        <a:t>4</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672805552"/>
                  </a:ext>
                </a:extLst>
              </a:tr>
              <a:tr h="205740">
                <a:tc>
                  <a:txBody>
                    <a:bodyPr/>
                    <a:lstStyle/>
                    <a:p>
                      <a:pPr>
                        <a:lnSpc>
                          <a:spcPct val="107000"/>
                        </a:lnSpc>
                        <a:spcAft>
                          <a:spcPts val="800"/>
                        </a:spcAft>
                      </a:pPr>
                      <a:r>
                        <a:rPr lang="en-US" sz="1400" kern="0">
                          <a:solidFill>
                            <a:schemeClr val="tx1"/>
                          </a:solidFill>
                          <a:effectLst/>
                        </a:rPr>
                        <a:t>Problem Hour</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05</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166473432"/>
                  </a:ext>
                </a:extLst>
              </a:tr>
              <a:tr h="198120">
                <a:tc>
                  <a:txBody>
                    <a:bodyPr/>
                    <a:lstStyle/>
                    <a:p>
                      <a:pPr algn="ctr">
                        <a:lnSpc>
                          <a:spcPct val="107000"/>
                        </a:lnSpc>
                        <a:spcAft>
                          <a:spcPts val="800"/>
                        </a:spcAft>
                      </a:pPr>
                      <a:r>
                        <a:rPr lang="en-US" sz="1400" kern="0">
                          <a:solidFill>
                            <a:schemeClr val="tx1"/>
                          </a:solidFill>
                          <a:effectLst/>
                        </a:rPr>
                        <a:t>STRUCTURES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algn="ctr">
                        <a:lnSpc>
                          <a:spcPct val="107000"/>
                        </a:lnSpc>
                        <a:spcAft>
                          <a:spcPts val="800"/>
                        </a:spcAft>
                      </a:pPr>
                      <a:r>
                        <a:rPr lang="tr-TR" sz="1400" b="1" kern="0" dirty="0">
                          <a:solidFill>
                            <a:schemeClr val="tx1"/>
                          </a:solidFill>
                          <a:effectLst/>
                        </a:rPr>
                        <a:t>06</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553212994"/>
                  </a:ext>
                </a:extLst>
              </a:tr>
              <a:tr h="198120">
                <a:tc>
                  <a:txBody>
                    <a:bodyPr/>
                    <a:lstStyle/>
                    <a:p>
                      <a:pPr algn="just">
                        <a:lnSpc>
                          <a:spcPct val="107000"/>
                        </a:lnSpc>
                        <a:spcAft>
                          <a:spcPts val="800"/>
                        </a:spcAft>
                      </a:pPr>
                      <a:r>
                        <a:rPr lang="en-US" sz="1400" kern="0">
                          <a:solidFill>
                            <a:schemeClr val="tx1"/>
                          </a:solidFill>
                          <a:effectLst/>
                        </a:rPr>
                        <a:t>Plane Trusses (Method of Joints)</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vMerge="1">
                  <a:txBody>
                    <a:bodyPr/>
                    <a:lstStyle/>
                    <a:p>
                      <a:endParaRPr lang="en-US"/>
                    </a:p>
                  </a:txBody>
                  <a:tcPr/>
                </a:tc>
                <a:extLst>
                  <a:ext uri="{0D108BD9-81ED-4DB2-BD59-A6C34878D82A}">
                    <a16:rowId xmlns:a16="http://schemas.microsoft.com/office/drawing/2014/main" val="315997804"/>
                  </a:ext>
                </a:extLst>
              </a:tr>
              <a:tr h="198120">
                <a:tc>
                  <a:txBody>
                    <a:bodyPr/>
                    <a:lstStyle/>
                    <a:p>
                      <a:pPr>
                        <a:lnSpc>
                          <a:spcPct val="107000"/>
                        </a:lnSpc>
                        <a:spcAft>
                          <a:spcPts val="800"/>
                        </a:spcAft>
                      </a:pPr>
                      <a:r>
                        <a:rPr lang="en-US" sz="1400" kern="0">
                          <a:solidFill>
                            <a:schemeClr val="tx1"/>
                          </a:solidFill>
                          <a:effectLst/>
                        </a:rPr>
                        <a:t>Plane Trusses (Method of Section)</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2</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306098550"/>
                  </a:ext>
                </a:extLst>
              </a:tr>
              <a:tr h="279521">
                <a:tc>
                  <a:txBody>
                    <a:bodyPr/>
                    <a:lstStyle/>
                    <a:p>
                      <a:pPr>
                        <a:lnSpc>
                          <a:spcPct val="107000"/>
                        </a:lnSpc>
                        <a:spcAft>
                          <a:spcPts val="800"/>
                        </a:spcAft>
                      </a:pPr>
                      <a:r>
                        <a:rPr lang="en-US" sz="1400" kern="0">
                          <a:solidFill>
                            <a:schemeClr val="tx1"/>
                          </a:solidFill>
                          <a:effectLst/>
                        </a:rPr>
                        <a:t>Problem Hour</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3</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439214037"/>
                  </a:ext>
                </a:extLst>
              </a:tr>
              <a:tr h="205740">
                <a:tc>
                  <a:txBody>
                    <a:bodyPr/>
                    <a:lstStyle/>
                    <a:p>
                      <a:pPr algn="ctr">
                        <a:lnSpc>
                          <a:spcPct val="107000"/>
                        </a:lnSpc>
                        <a:spcAft>
                          <a:spcPts val="800"/>
                        </a:spcAft>
                      </a:pPr>
                      <a:r>
                        <a:rPr lang="en-US" sz="1400" kern="0">
                          <a:solidFill>
                            <a:schemeClr val="tx1"/>
                          </a:solidFill>
                          <a:effectLst/>
                        </a:rPr>
                        <a:t>1st MIDTERM</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9</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46151100"/>
                  </a:ext>
                </a:extLst>
              </a:tr>
            </a:tbl>
          </a:graphicData>
        </a:graphic>
      </p:graphicFrame>
      <p:graphicFrame>
        <p:nvGraphicFramePr>
          <p:cNvPr id="4" name="Tablo 3">
            <a:extLst>
              <a:ext uri="{FF2B5EF4-FFF2-40B4-BE49-F238E27FC236}">
                <a16:creationId xmlns:a16="http://schemas.microsoft.com/office/drawing/2014/main" id="{6B6E5686-1F27-CFD1-6A68-740D3ED4C2D7}"/>
              </a:ext>
            </a:extLst>
          </p:cNvPr>
          <p:cNvGraphicFramePr>
            <a:graphicFrameLocks noGrp="1"/>
          </p:cNvGraphicFramePr>
          <p:nvPr>
            <p:extLst>
              <p:ext uri="{D42A27DB-BD31-4B8C-83A1-F6EECF244321}">
                <p14:modId xmlns:p14="http://schemas.microsoft.com/office/powerpoint/2010/main" val="2178721184"/>
              </p:ext>
            </p:extLst>
          </p:nvPr>
        </p:nvGraphicFramePr>
        <p:xfrm>
          <a:off x="4019054" y="665407"/>
          <a:ext cx="3750130" cy="3473896"/>
        </p:xfrm>
        <a:graphic>
          <a:graphicData uri="http://schemas.openxmlformats.org/drawingml/2006/table">
            <a:tbl>
              <a:tblPr firstRow="1" firstCol="1" bandRow="1">
                <a:tableStyleId>{5C22544A-7EE6-4342-B048-85BDC9FD1C3A}</a:tableStyleId>
              </a:tblPr>
              <a:tblGrid>
                <a:gridCol w="2290618">
                  <a:extLst>
                    <a:ext uri="{9D8B030D-6E8A-4147-A177-3AD203B41FA5}">
                      <a16:colId xmlns:a16="http://schemas.microsoft.com/office/drawing/2014/main" val="1597380640"/>
                    </a:ext>
                  </a:extLst>
                </a:gridCol>
                <a:gridCol w="1459512">
                  <a:extLst>
                    <a:ext uri="{9D8B030D-6E8A-4147-A177-3AD203B41FA5}">
                      <a16:colId xmlns:a16="http://schemas.microsoft.com/office/drawing/2014/main" val="2061869095"/>
                    </a:ext>
                  </a:extLst>
                </a:gridCol>
              </a:tblGrid>
              <a:tr h="342126">
                <a:tc>
                  <a:txBody>
                    <a:bodyPr/>
                    <a:lstStyle/>
                    <a:p>
                      <a:pPr>
                        <a:lnSpc>
                          <a:spcPct val="107000"/>
                        </a:lnSpc>
                        <a:spcAft>
                          <a:spcPts val="800"/>
                        </a:spcAft>
                      </a:pPr>
                      <a:r>
                        <a:rPr lang="en-US" sz="1400" b="1" kern="0" dirty="0">
                          <a:solidFill>
                            <a:schemeClr val="tx1"/>
                          </a:solidFill>
                          <a:effectLst/>
                        </a:rPr>
                        <a:t>Frames and Machines </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0</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843805320"/>
                  </a:ext>
                </a:extLst>
              </a:tr>
              <a:tr h="355285">
                <a:tc>
                  <a:txBody>
                    <a:bodyPr/>
                    <a:lstStyle/>
                    <a:p>
                      <a:pPr>
                        <a:lnSpc>
                          <a:spcPct val="107000"/>
                        </a:lnSpc>
                        <a:spcAft>
                          <a:spcPts val="800"/>
                        </a:spcAft>
                      </a:pPr>
                      <a:r>
                        <a:rPr lang="en-US" sz="1400" b="1" kern="0">
                          <a:solidFill>
                            <a:schemeClr val="tx1"/>
                          </a:solidFill>
                          <a:effectLst/>
                        </a:rPr>
                        <a:t>Problem Hour</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6</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912041236"/>
                  </a:ext>
                </a:extLst>
              </a:tr>
              <a:tr h="342126">
                <a:tc>
                  <a:txBody>
                    <a:bodyPr/>
                    <a:lstStyle/>
                    <a:p>
                      <a:pPr algn="ctr">
                        <a:lnSpc>
                          <a:spcPct val="107000"/>
                        </a:lnSpc>
                        <a:spcAft>
                          <a:spcPts val="800"/>
                        </a:spcAft>
                      </a:pPr>
                      <a:r>
                        <a:rPr lang="en-US" sz="1400" b="1" kern="0" dirty="0">
                          <a:solidFill>
                            <a:schemeClr val="tx1"/>
                          </a:solidFill>
                          <a:effectLst/>
                        </a:rPr>
                        <a:t>DISTRIBUTED FORCES</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algn="ctr">
                        <a:lnSpc>
                          <a:spcPct val="107000"/>
                        </a:lnSpc>
                        <a:spcAft>
                          <a:spcPts val="800"/>
                        </a:spcAft>
                      </a:pPr>
                      <a:r>
                        <a:rPr lang="en-US" sz="1400" b="1" kern="0" dirty="0">
                          <a:solidFill>
                            <a:schemeClr val="tx1"/>
                          </a:solidFill>
                          <a:effectLst/>
                        </a:rPr>
                        <a:t>2</a:t>
                      </a:r>
                      <a:r>
                        <a:rPr lang="tr-TR" sz="1400" b="1" kern="0" dirty="0">
                          <a:solidFill>
                            <a:schemeClr val="tx1"/>
                          </a:solidFill>
                          <a:effectLst/>
                        </a:rPr>
                        <a:t>7</a:t>
                      </a:r>
                      <a:r>
                        <a:rPr lang="en-US" sz="1400" b="1" kern="0" dirty="0">
                          <a:solidFill>
                            <a:schemeClr val="tx1"/>
                          </a:solidFill>
                          <a:effectLst/>
                        </a:rPr>
                        <a:t>.11.2023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445679548"/>
                  </a:ext>
                </a:extLst>
              </a:tr>
              <a:tr h="342126">
                <a:tc>
                  <a:txBody>
                    <a:bodyPr/>
                    <a:lstStyle/>
                    <a:p>
                      <a:pPr algn="just">
                        <a:lnSpc>
                          <a:spcPct val="107000"/>
                        </a:lnSpc>
                        <a:spcAft>
                          <a:spcPts val="800"/>
                        </a:spcAft>
                      </a:pPr>
                      <a:r>
                        <a:rPr lang="en-US" sz="1400" b="1" kern="0">
                          <a:solidFill>
                            <a:schemeClr val="tx1"/>
                          </a:solidFill>
                          <a:effectLst/>
                        </a:rPr>
                        <a:t>Centroid </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vMerge="1">
                  <a:txBody>
                    <a:bodyPr/>
                    <a:lstStyle/>
                    <a:p>
                      <a:endParaRPr lang="en-US"/>
                    </a:p>
                  </a:txBody>
                  <a:tcPr/>
                </a:tc>
                <a:extLst>
                  <a:ext uri="{0D108BD9-81ED-4DB2-BD59-A6C34878D82A}">
                    <a16:rowId xmlns:a16="http://schemas.microsoft.com/office/drawing/2014/main" val="3248528036"/>
                  </a:ext>
                </a:extLst>
              </a:tr>
              <a:tr h="342126">
                <a:tc>
                  <a:txBody>
                    <a:bodyPr/>
                    <a:lstStyle/>
                    <a:p>
                      <a:pPr>
                        <a:lnSpc>
                          <a:spcPct val="107000"/>
                        </a:lnSpc>
                        <a:spcAft>
                          <a:spcPts val="800"/>
                        </a:spcAft>
                      </a:pPr>
                      <a:r>
                        <a:rPr lang="en-US" sz="1400" b="1" kern="0">
                          <a:solidFill>
                            <a:schemeClr val="tx1"/>
                          </a:solidFill>
                          <a:effectLst/>
                        </a:rPr>
                        <a:t>Problem Hour</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03</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658632425"/>
                  </a:ext>
                </a:extLst>
              </a:tr>
              <a:tr h="342126">
                <a:tc>
                  <a:txBody>
                    <a:bodyPr/>
                    <a:lstStyle/>
                    <a:p>
                      <a:pPr algn="just">
                        <a:lnSpc>
                          <a:spcPct val="107000"/>
                        </a:lnSpc>
                        <a:spcAft>
                          <a:spcPts val="800"/>
                        </a:spcAft>
                      </a:pPr>
                      <a:r>
                        <a:rPr lang="en-US" sz="1400" b="1" kern="0">
                          <a:solidFill>
                            <a:schemeClr val="tx1"/>
                          </a:solidFill>
                          <a:effectLst/>
                        </a:rPr>
                        <a:t>Beams</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04</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264539167"/>
                  </a:ext>
                </a:extLst>
              </a:tr>
              <a:tr h="355285">
                <a:tc>
                  <a:txBody>
                    <a:bodyPr/>
                    <a:lstStyle/>
                    <a:p>
                      <a:pPr algn="just">
                        <a:lnSpc>
                          <a:spcPct val="107000"/>
                        </a:lnSpc>
                        <a:spcAft>
                          <a:spcPts val="800"/>
                        </a:spcAft>
                      </a:pPr>
                      <a:r>
                        <a:rPr lang="en-US" sz="1400" b="1" kern="0" dirty="0">
                          <a:solidFill>
                            <a:schemeClr val="tx1"/>
                          </a:solidFill>
                          <a:effectLst/>
                        </a:rPr>
                        <a:t>Problem Hour</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10</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847565701"/>
                  </a:ext>
                </a:extLst>
              </a:tr>
              <a:tr h="355285">
                <a:tc>
                  <a:txBody>
                    <a:bodyPr/>
                    <a:lstStyle/>
                    <a:p>
                      <a:pPr algn="ctr">
                        <a:lnSpc>
                          <a:spcPct val="107000"/>
                        </a:lnSpc>
                        <a:spcAft>
                          <a:spcPts val="800"/>
                        </a:spcAft>
                      </a:pPr>
                      <a:r>
                        <a:rPr lang="en-US" sz="1400" b="1" kern="0">
                          <a:solidFill>
                            <a:schemeClr val="tx1"/>
                          </a:solidFill>
                          <a:effectLst/>
                        </a:rPr>
                        <a:t>2nd MIDTERM</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1</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035717818"/>
                  </a:ext>
                </a:extLst>
              </a:tr>
              <a:tr h="342126">
                <a:tc>
                  <a:txBody>
                    <a:bodyPr/>
                    <a:lstStyle/>
                    <a:p>
                      <a:pPr algn="just">
                        <a:lnSpc>
                          <a:spcPct val="107000"/>
                        </a:lnSpc>
                        <a:spcAft>
                          <a:spcPts val="800"/>
                        </a:spcAft>
                      </a:pPr>
                      <a:r>
                        <a:rPr lang="en-US" sz="1400" b="1" kern="0">
                          <a:solidFill>
                            <a:schemeClr val="tx1"/>
                          </a:solidFill>
                          <a:effectLst/>
                        </a:rPr>
                        <a:t>Area Moments of Inertia</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en-US" sz="1400" b="1" kern="0" dirty="0">
                          <a:solidFill>
                            <a:schemeClr val="tx1"/>
                          </a:solidFill>
                          <a:effectLst/>
                        </a:rPr>
                        <a:t>1</a:t>
                      </a:r>
                      <a:r>
                        <a:rPr lang="tr-TR" sz="1400" b="1" kern="0" dirty="0">
                          <a:solidFill>
                            <a:schemeClr val="tx1"/>
                          </a:solidFill>
                          <a:effectLst/>
                        </a:rPr>
                        <a:t>7</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299343728"/>
                  </a:ext>
                </a:extLst>
              </a:tr>
              <a:tr h="355285">
                <a:tc>
                  <a:txBody>
                    <a:bodyPr/>
                    <a:lstStyle/>
                    <a:p>
                      <a:pPr algn="just">
                        <a:lnSpc>
                          <a:spcPct val="107000"/>
                        </a:lnSpc>
                        <a:spcAft>
                          <a:spcPts val="800"/>
                        </a:spcAft>
                      </a:pPr>
                      <a:r>
                        <a:rPr lang="en-US" sz="1400" b="1" kern="0" dirty="0">
                          <a:solidFill>
                            <a:schemeClr val="tx1"/>
                          </a:solidFill>
                          <a:effectLst/>
                        </a:rPr>
                        <a:t>Problem Hour</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lnSpc>
                          <a:spcPct val="107000"/>
                        </a:lnSpc>
                        <a:spcAft>
                          <a:spcPts val="800"/>
                        </a:spcAft>
                      </a:pPr>
                      <a:r>
                        <a:rPr lang="tr-TR" sz="1400" b="1" kern="0" dirty="0">
                          <a:solidFill>
                            <a:schemeClr val="tx1"/>
                          </a:solidFill>
                          <a:effectLst/>
                        </a:rPr>
                        <a:t>18</a:t>
                      </a:r>
                      <a:r>
                        <a:rPr lang="en-US" sz="1400" b="1" kern="0" dirty="0">
                          <a:solidFill>
                            <a:schemeClr val="tx1"/>
                          </a:solidFill>
                          <a:effectLst/>
                        </a:rPr>
                        <a:t>.12.2023</a:t>
                      </a: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2262511384"/>
                  </a:ext>
                </a:extLst>
              </a:tr>
            </a:tbl>
          </a:graphicData>
        </a:graphic>
      </p:graphicFrame>
    </p:spTree>
    <p:extLst>
      <p:ext uri="{BB962C8B-B14F-4D97-AF65-F5344CB8AC3E}">
        <p14:creationId xmlns:p14="http://schemas.microsoft.com/office/powerpoint/2010/main" val="35579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39816" y="262612"/>
            <a:ext cx="2916005" cy="707886"/>
          </a:xfrm>
          <a:prstGeom prst="rect">
            <a:avLst/>
          </a:prstGeom>
          <a:noFill/>
        </p:spPr>
        <p:txBody>
          <a:bodyPr wrap="square" rtlCol="0">
            <a:spAutoFit/>
          </a:bodyPr>
          <a:lstStyle/>
          <a:p>
            <a:r>
              <a:rPr lang="tr-TR" sz="2000" b="1" dirty="0">
                <a:solidFill>
                  <a:srgbClr val="FF0000"/>
                </a:solidFill>
              </a:rPr>
              <a:t> </a:t>
            </a:r>
            <a:endParaRPr lang="tr-TR" sz="2000" dirty="0">
              <a:solidFill>
                <a:srgbClr val="FF0000"/>
              </a:solidFill>
            </a:endParaRPr>
          </a:p>
          <a:p>
            <a:pPr lvl="1"/>
            <a:r>
              <a:rPr lang="tr-TR" sz="2000" b="1" dirty="0" err="1">
                <a:solidFill>
                  <a:srgbClr val="FF0000"/>
                </a:solidFill>
              </a:rPr>
              <a:t>Newton’s</a:t>
            </a:r>
            <a:r>
              <a:rPr lang="tr-TR" sz="2000" b="1" dirty="0">
                <a:solidFill>
                  <a:srgbClr val="FF0000"/>
                </a:solidFill>
              </a:rPr>
              <a:t>  </a:t>
            </a:r>
            <a:r>
              <a:rPr lang="tr-TR" sz="2000" b="1" dirty="0" err="1">
                <a:solidFill>
                  <a:srgbClr val="FF0000"/>
                </a:solidFill>
              </a:rPr>
              <a:t>Laws</a:t>
            </a:r>
            <a:endParaRPr lang="tr-TR" sz="2000" dirty="0">
              <a:solidFill>
                <a:srgbClr val="FF0000"/>
              </a:solidFill>
            </a:endParaRPr>
          </a:p>
        </p:txBody>
      </p:sp>
      <p:sp>
        <p:nvSpPr>
          <p:cNvPr id="9" name="Veri Yer Tutucusu 8"/>
          <p:cNvSpPr>
            <a:spLocks noGrp="1"/>
          </p:cNvSpPr>
          <p:nvPr>
            <p:ph type="dt" sz="half" idx="10"/>
          </p:nvPr>
        </p:nvSpPr>
        <p:spPr/>
        <p:txBody>
          <a:bodyPr/>
          <a:lstStyle/>
          <a:p>
            <a:r>
              <a:rPr lang="tr-TR" dirty="0"/>
              <a:t> </a:t>
            </a:r>
          </a:p>
        </p:txBody>
      </p:sp>
      <p:sp>
        <p:nvSpPr>
          <p:cNvPr id="3" name="Altbilgi Yer Tutucusu 2"/>
          <p:cNvSpPr>
            <a:spLocks noGrp="1"/>
          </p:cNvSpPr>
          <p:nvPr>
            <p:ph type="ftr" sz="quarter" idx="11"/>
          </p:nvPr>
        </p:nvSpPr>
        <p:spPr/>
        <p:txBody>
          <a:bodyPr/>
          <a:lstStyle/>
          <a:p>
            <a:r>
              <a:rPr lang="tr-TR" dirty="0"/>
              <a:t> </a:t>
            </a:r>
          </a:p>
        </p:txBody>
      </p:sp>
      <p:sp>
        <p:nvSpPr>
          <p:cNvPr id="6" name="Slayt Numarası Yer Tutucusu 5"/>
          <p:cNvSpPr>
            <a:spLocks noGrp="1"/>
          </p:cNvSpPr>
          <p:nvPr>
            <p:ph type="sldNum" sz="quarter" idx="12"/>
          </p:nvPr>
        </p:nvSpPr>
        <p:spPr/>
        <p:txBody>
          <a:bodyPr/>
          <a:lstStyle/>
          <a:p>
            <a:fld id="{60FF87A7-9A7A-4B3D-9625-8440EC4947F9}" type="slidenum">
              <a:rPr lang="tr-TR" smtClean="0"/>
              <a:pPr/>
              <a:t>9</a:t>
            </a:fld>
            <a:endParaRPr lang="tr-TR"/>
          </a:p>
        </p:txBody>
      </p:sp>
      <p:sp>
        <p:nvSpPr>
          <p:cNvPr id="11" name="Altbilgi Yer Tutucusu 4"/>
          <p:cNvSpPr txBox="1">
            <a:spLocks/>
          </p:cNvSpPr>
          <p:nvPr/>
        </p:nvSpPr>
        <p:spPr>
          <a:xfrm>
            <a:off x="1587058" y="187611"/>
            <a:ext cx="140364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i="1" dirty="0" err="1"/>
              <a:t>Introduction</a:t>
            </a:r>
            <a:endParaRPr lang="tr-TR" sz="1000" i="1" dirty="0"/>
          </a:p>
          <a:p>
            <a:pPr algn="l"/>
            <a:r>
              <a:rPr lang="tr-TR" sz="1000" i="1" dirty="0"/>
              <a:t>. </a:t>
            </a:r>
          </a:p>
        </p:txBody>
      </p:sp>
      <p:sp>
        <p:nvSpPr>
          <p:cNvPr id="5" name="Content Placeholder 2">
            <a:extLst>
              <a:ext uri="{FF2B5EF4-FFF2-40B4-BE49-F238E27FC236}">
                <a16:creationId xmlns:a16="http://schemas.microsoft.com/office/drawing/2014/main" id="{97EC6DD1-DC5A-3A0B-7263-55C547CF9918}"/>
              </a:ext>
            </a:extLst>
          </p:cNvPr>
          <p:cNvSpPr txBox="1">
            <a:spLocks/>
          </p:cNvSpPr>
          <p:nvPr/>
        </p:nvSpPr>
        <p:spPr>
          <a:xfrm>
            <a:off x="838200" y="1067756"/>
            <a:ext cx="10515600" cy="5288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Law I</a:t>
            </a:r>
          </a:p>
          <a:p>
            <a:pPr marL="457200" lvl="1" indent="0">
              <a:buFont typeface="Arial" panose="020B0604020202020204" pitchFamily="34" charset="0"/>
              <a:buNone/>
            </a:pPr>
            <a:r>
              <a:rPr lang="en-US" sz="2200" dirty="0"/>
              <a:t>A particle remains at rest or continues to move with </a:t>
            </a:r>
            <a:r>
              <a:rPr lang="en-US" sz="2200" i="1" dirty="0"/>
              <a:t>uniform velocity </a:t>
            </a:r>
            <a:r>
              <a:rPr lang="en-US" sz="2200" dirty="0"/>
              <a:t>(in a straight line with a constant speed) if there is no unbalanced force acting on it.</a:t>
            </a:r>
          </a:p>
          <a:p>
            <a:endParaRPr lang="en-US" sz="2200" dirty="0"/>
          </a:p>
          <a:p>
            <a:r>
              <a:rPr lang="en-US" sz="2200" dirty="0"/>
              <a:t>Law II</a:t>
            </a:r>
          </a:p>
          <a:p>
            <a:pPr marL="457200" lvl="1" indent="0">
              <a:buFont typeface="Arial" panose="020B0604020202020204" pitchFamily="34" charset="0"/>
              <a:buNone/>
            </a:pPr>
            <a:r>
              <a:rPr lang="en-US" sz="2200" dirty="0"/>
              <a:t>The acceleration of a particle is proportional to the vector sum of forces acting on it and is in the direction of this vector sum.</a:t>
            </a:r>
          </a:p>
          <a:p>
            <a:endParaRPr lang="en-US" sz="2200" dirty="0"/>
          </a:p>
          <a:p>
            <a:r>
              <a:rPr lang="en-US" sz="2200" dirty="0"/>
              <a:t>Law III</a:t>
            </a:r>
          </a:p>
          <a:p>
            <a:pPr marL="457200" lvl="1" indent="0">
              <a:buFont typeface="Arial" panose="020B0604020202020204" pitchFamily="34" charset="0"/>
              <a:buNone/>
            </a:pPr>
            <a:r>
              <a:rPr lang="en-US" sz="2200" dirty="0"/>
              <a:t>The forces of action and reaction between interacting bodies are equal in magnitude, opposite in direction, and </a:t>
            </a:r>
            <a:r>
              <a:rPr lang="en-US" sz="2200" i="1" dirty="0"/>
              <a:t>collinear </a:t>
            </a:r>
            <a:r>
              <a:rPr lang="en-US" sz="2200" dirty="0"/>
              <a:t>(they lie on the same line).</a:t>
            </a:r>
          </a:p>
        </p:txBody>
      </p:sp>
    </p:spTree>
    <p:extLst>
      <p:ext uri="{BB962C8B-B14F-4D97-AF65-F5344CB8AC3E}">
        <p14:creationId xmlns:p14="http://schemas.microsoft.com/office/powerpoint/2010/main" val="103071522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3536</TotalTime>
  <Words>2745</Words>
  <Application>Microsoft Office PowerPoint</Application>
  <PresentationFormat>Geniş ekran</PresentationFormat>
  <Paragraphs>364</Paragraphs>
  <Slides>32</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32</vt:i4>
      </vt:variant>
    </vt:vector>
  </HeadingPairs>
  <TitlesOfParts>
    <vt:vector size="41" baseType="lpstr">
      <vt:lpstr>Arial</vt:lpstr>
      <vt:lpstr>Calibri</vt:lpstr>
      <vt:lpstr>Calibri Light</vt:lpstr>
      <vt:lpstr>Cambria Math</vt:lpstr>
      <vt:lpstr>Comic Sans MS</vt:lpstr>
      <vt:lpstr>Symbol</vt:lpstr>
      <vt:lpstr>Times New Roman</vt:lpstr>
      <vt:lpstr>Wingdings</vt:lpstr>
      <vt:lpstr>Office Teması</vt:lpstr>
      <vt:lpstr>CHAPTER 1 INTRODUCTION TO STATICS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Scalars and Vectors</vt:lpstr>
      <vt:lpstr>Importance of the vectors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Small-Angle Approximations</vt:lpstr>
      <vt:lpstr>Problem Solving in Statics (1 of 4)</vt:lpstr>
      <vt:lpstr>Problem Solving in Statics (2 of 4)</vt:lpstr>
      <vt:lpstr>Problem Solving in Statics (3 of 4)</vt:lpstr>
      <vt:lpstr>Problem Solving in Statics (4 of 4)</vt:lpstr>
      <vt:lpstr>Sample Problem 1/1 (1 of 2)</vt:lpstr>
      <vt:lpstr>Sample Problem 1/1 (2 of 2)</vt:lpstr>
      <vt:lpstr>Sample Problem 1/3 (1 of 3)</vt:lpstr>
      <vt:lpstr>Article 1/9 – Sample Problem 1/3 (2 of 3)</vt:lpstr>
      <vt:lpstr>Article 1/9 – Sample Problem 1/3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Bolton</dc:creator>
  <cp:lastModifiedBy>YUKSEL TOKUR BOZKURT</cp:lastModifiedBy>
  <cp:revision>82</cp:revision>
  <dcterms:created xsi:type="dcterms:W3CDTF">2018-02-20T02:32:50Z</dcterms:created>
  <dcterms:modified xsi:type="dcterms:W3CDTF">2024-10-08T06:32:18Z</dcterms:modified>
</cp:coreProperties>
</file>