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2"/>
  </p:notesMasterIdLst>
  <p:sldIdLst>
    <p:sldId id="256" r:id="rId2"/>
    <p:sldId id="262" r:id="rId3"/>
    <p:sldId id="257" r:id="rId4"/>
    <p:sldId id="419" r:id="rId5"/>
    <p:sldId id="268" r:id="rId6"/>
    <p:sldId id="269" r:id="rId7"/>
    <p:sldId id="273" r:id="rId8"/>
    <p:sldId id="311" r:id="rId9"/>
    <p:sldId id="312"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5" r:id="rId29"/>
    <p:sldId id="333" r:id="rId30"/>
    <p:sldId id="334" r:id="rId31"/>
    <p:sldId id="332" r:id="rId32"/>
    <p:sldId id="336" r:id="rId33"/>
    <p:sldId id="338" r:id="rId34"/>
    <p:sldId id="339" r:id="rId35"/>
    <p:sldId id="340" r:id="rId36"/>
    <p:sldId id="341" r:id="rId37"/>
    <p:sldId id="342" r:id="rId38"/>
    <p:sldId id="344" r:id="rId39"/>
    <p:sldId id="345" r:id="rId40"/>
    <p:sldId id="346" r:id="rId41"/>
    <p:sldId id="347" r:id="rId42"/>
    <p:sldId id="343"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CB3BBC1B-705D-40A2-BF11-DCDFE3F8ACFA}">
          <p14:sldIdLst>
            <p14:sldId id="256"/>
            <p14:sldId id="262"/>
            <p14:sldId id="257"/>
            <p14:sldId id="419"/>
            <p14:sldId id="268"/>
            <p14:sldId id="269"/>
            <p14:sldId id="273"/>
            <p14:sldId id="311"/>
            <p14:sldId id="312"/>
            <p14:sldId id="314"/>
            <p14:sldId id="315"/>
            <p14:sldId id="316"/>
            <p14:sldId id="317"/>
            <p14:sldId id="318"/>
            <p14:sldId id="319"/>
            <p14:sldId id="320"/>
            <p14:sldId id="321"/>
            <p14:sldId id="322"/>
            <p14:sldId id="323"/>
            <p14:sldId id="324"/>
            <p14:sldId id="325"/>
            <p14:sldId id="326"/>
            <p14:sldId id="327"/>
            <p14:sldId id="328"/>
            <p14:sldId id="329"/>
            <p14:sldId id="330"/>
          </p14:sldIdLst>
        </p14:section>
        <p14:section name="2ND PART" id="{938B4066-34F2-4448-AED1-6E619753B0BC}">
          <p14:sldIdLst>
            <p14:sldId id="331"/>
            <p14:sldId id="335"/>
            <p14:sldId id="333"/>
            <p14:sldId id="334"/>
            <p14:sldId id="332"/>
            <p14:sldId id="336"/>
            <p14:sldId id="338"/>
            <p14:sldId id="339"/>
            <p14:sldId id="340"/>
            <p14:sldId id="341"/>
            <p14:sldId id="342"/>
            <p14:sldId id="344"/>
            <p14:sldId id="345"/>
            <p14:sldId id="346"/>
            <p14:sldId id="347"/>
            <p14:sldId id="343"/>
            <p14:sldId id="348"/>
            <p14:sldId id="349"/>
            <p14:sldId id="350"/>
            <p14:sldId id="351"/>
            <p14:sldId id="352"/>
            <p14:sldId id="353"/>
            <p14:sldId id="354"/>
            <p14:sldId id="355"/>
            <p14:sldId id="356"/>
            <p14:sldId id="357"/>
            <p14:sldId id="358"/>
            <p14:sldId id="359"/>
            <p14:sldId id="360"/>
            <p14:sldId id="361"/>
            <p14:sldId id="362"/>
            <p14:sldId id="363"/>
            <p14:sldId id="364"/>
            <p14:sldId id="3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A03C1B"/>
    <a:srgbClr val="2878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0B69F-0E1D-4EC6-A37A-CD90EE0ECCE3}" v="5" dt="2023-10-06T06:52:40.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52" autoAdjust="0"/>
    <p:restoredTop sz="72516" autoAdjust="0"/>
  </p:normalViewPr>
  <p:slideViewPr>
    <p:cSldViewPr snapToGrid="0">
      <p:cViewPr varScale="1">
        <p:scale>
          <a:sx n="60" d="100"/>
          <a:sy n="60" d="100"/>
        </p:scale>
        <p:origin x="1248" y="53"/>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Furkan Doğan" userId="6dda69a5aca78dc8" providerId="LiveId" clId="{98E0B69F-0E1D-4EC6-A37A-CD90EE0ECCE3}"/>
    <pc:docChg chg="undo custSel addSld delSld modSld addSection modSection">
      <pc:chgData name="N. Furkan Doğan" userId="6dda69a5aca78dc8" providerId="LiveId" clId="{98E0B69F-0E1D-4EC6-A37A-CD90EE0ECCE3}" dt="2023-10-13T09:18:08.868" v="406" actId="113"/>
      <pc:docMkLst>
        <pc:docMk/>
      </pc:docMkLst>
      <pc:sldChg chg="modSp">
        <pc:chgData name="N. Furkan Doğan" userId="6dda69a5aca78dc8" providerId="LiveId" clId="{98E0B69F-0E1D-4EC6-A37A-CD90EE0ECCE3}" dt="2023-10-05T13:14:30.014" v="0"/>
        <pc:sldMkLst>
          <pc:docMk/>
          <pc:sldMk cId="1447584443" sldId="262"/>
        </pc:sldMkLst>
        <pc:spChg chg="mod">
          <ac:chgData name="N. Furkan Doğan" userId="6dda69a5aca78dc8" providerId="LiveId" clId="{98E0B69F-0E1D-4EC6-A37A-CD90EE0ECCE3}" dt="2023-10-05T13:14:30.014" v="0"/>
          <ac:spMkLst>
            <pc:docMk/>
            <pc:sldMk cId="1447584443" sldId="262"/>
            <ac:spMk id="2" creationId="{00000000-0000-0000-0000-000000000000}"/>
          </ac:spMkLst>
        </pc:spChg>
        <pc:spChg chg="mod">
          <ac:chgData name="N. Furkan Doğan" userId="6dda69a5aca78dc8" providerId="LiveId" clId="{98E0B69F-0E1D-4EC6-A37A-CD90EE0ECCE3}" dt="2023-10-05T13:14:30.014" v="0"/>
          <ac:spMkLst>
            <pc:docMk/>
            <pc:sldMk cId="1447584443" sldId="262"/>
            <ac:spMk id="3" creationId="{00000000-0000-0000-0000-000000000000}"/>
          </ac:spMkLst>
        </pc:spChg>
      </pc:sldChg>
      <pc:sldChg chg="modSp">
        <pc:chgData name="N. Furkan Doğan" userId="6dda69a5aca78dc8" providerId="LiveId" clId="{98E0B69F-0E1D-4EC6-A37A-CD90EE0ECCE3}" dt="2023-10-05T13:14:30.014" v="0"/>
        <pc:sldMkLst>
          <pc:docMk/>
          <pc:sldMk cId="1313251653" sldId="268"/>
        </pc:sldMkLst>
        <pc:spChg chg="mod">
          <ac:chgData name="N. Furkan Doğan" userId="6dda69a5aca78dc8" providerId="LiveId" clId="{98E0B69F-0E1D-4EC6-A37A-CD90EE0ECCE3}" dt="2023-10-05T13:14:30.014" v="0"/>
          <ac:spMkLst>
            <pc:docMk/>
            <pc:sldMk cId="1313251653" sldId="268"/>
            <ac:spMk id="2" creationId="{00000000-0000-0000-0000-000000000000}"/>
          </ac:spMkLst>
        </pc:spChg>
      </pc:sldChg>
      <pc:sldChg chg="addSp modSp mod">
        <pc:chgData name="N. Furkan Doğan" userId="6dda69a5aca78dc8" providerId="LiveId" clId="{98E0B69F-0E1D-4EC6-A37A-CD90EE0ECCE3}" dt="2023-10-06T06:45:21.800" v="161" actId="20577"/>
        <pc:sldMkLst>
          <pc:docMk/>
          <pc:sldMk cId="2531054741" sldId="273"/>
        </pc:sldMkLst>
        <pc:spChg chg="mod">
          <ac:chgData name="N. Furkan Doğan" userId="6dda69a5aca78dc8" providerId="LiveId" clId="{98E0B69F-0E1D-4EC6-A37A-CD90EE0ECCE3}" dt="2023-10-06T06:38:38.649" v="117" actId="20577"/>
          <ac:spMkLst>
            <pc:docMk/>
            <pc:sldMk cId="2531054741" sldId="273"/>
            <ac:spMk id="3" creationId="{00000000-0000-0000-0000-000000000000}"/>
          </ac:spMkLst>
        </pc:spChg>
        <pc:spChg chg="add mod">
          <ac:chgData name="N. Furkan Doğan" userId="6dda69a5aca78dc8" providerId="LiveId" clId="{98E0B69F-0E1D-4EC6-A37A-CD90EE0ECCE3}" dt="2023-10-06T06:45:21.800" v="161" actId="20577"/>
          <ac:spMkLst>
            <pc:docMk/>
            <pc:sldMk cId="2531054741" sldId="273"/>
            <ac:spMk id="4" creationId="{5DA3CC29-F250-276C-EA1E-427E7BA9676B}"/>
          </ac:spMkLst>
        </pc:spChg>
      </pc:sldChg>
      <pc:sldChg chg="modSp mod">
        <pc:chgData name="N. Furkan Doğan" userId="6dda69a5aca78dc8" providerId="LiveId" clId="{98E0B69F-0E1D-4EC6-A37A-CD90EE0ECCE3}" dt="2023-10-06T06:45:34.907" v="181" actId="1036"/>
        <pc:sldMkLst>
          <pc:docMk/>
          <pc:sldMk cId="4199718050" sldId="311"/>
        </pc:sldMkLst>
        <pc:spChg chg="mod">
          <ac:chgData name="N. Furkan Doğan" userId="6dda69a5aca78dc8" providerId="LiveId" clId="{98E0B69F-0E1D-4EC6-A37A-CD90EE0ECCE3}" dt="2023-10-06T06:45:34.907" v="181" actId="1036"/>
          <ac:spMkLst>
            <pc:docMk/>
            <pc:sldMk cId="4199718050" sldId="311"/>
            <ac:spMk id="2" creationId="{00000000-0000-0000-0000-000000000000}"/>
          </ac:spMkLst>
        </pc:spChg>
        <pc:spChg chg="mod">
          <ac:chgData name="N. Furkan Doğan" userId="6dda69a5aca78dc8" providerId="LiveId" clId="{98E0B69F-0E1D-4EC6-A37A-CD90EE0ECCE3}" dt="2023-10-06T06:40:08.355" v="126" actId="2711"/>
          <ac:spMkLst>
            <pc:docMk/>
            <pc:sldMk cId="4199718050" sldId="311"/>
            <ac:spMk id="3" creationId="{00000000-0000-0000-0000-000000000000}"/>
          </ac:spMkLst>
        </pc:spChg>
        <pc:picChg chg="mod">
          <ac:chgData name="N. Furkan Doğan" userId="6dda69a5aca78dc8" providerId="LiveId" clId="{98E0B69F-0E1D-4EC6-A37A-CD90EE0ECCE3}" dt="2023-10-06T06:39:10.162" v="122" actId="1076"/>
          <ac:picMkLst>
            <pc:docMk/>
            <pc:sldMk cId="4199718050" sldId="311"/>
            <ac:picMk id="4" creationId="{00000000-0000-0000-0000-000000000000}"/>
          </ac:picMkLst>
        </pc:picChg>
        <pc:picChg chg="mod">
          <ac:chgData name="N. Furkan Doğan" userId="6dda69a5aca78dc8" providerId="LiveId" clId="{98E0B69F-0E1D-4EC6-A37A-CD90EE0ECCE3}" dt="2023-10-06T06:39:04.881" v="121" actId="1076"/>
          <ac:picMkLst>
            <pc:docMk/>
            <pc:sldMk cId="4199718050" sldId="311"/>
            <ac:picMk id="7" creationId="{00000000-0000-0000-0000-000000000000}"/>
          </ac:picMkLst>
        </pc:picChg>
      </pc:sldChg>
      <pc:sldChg chg="addSp modSp mod">
        <pc:chgData name="N. Furkan Doğan" userId="6dda69a5aca78dc8" providerId="LiveId" clId="{98E0B69F-0E1D-4EC6-A37A-CD90EE0ECCE3}" dt="2023-10-06T06:43:31.798" v="143" actId="114"/>
        <pc:sldMkLst>
          <pc:docMk/>
          <pc:sldMk cId="2105695585" sldId="312"/>
        </pc:sldMkLst>
        <pc:spChg chg="mod">
          <ac:chgData name="N. Furkan Doğan" userId="6dda69a5aca78dc8" providerId="LiveId" clId="{98E0B69F-0E1D-4EC6-A37A-CD90EE0ECCE3}" dt="2023-10-05T13:14:30.014" v="0"/>
          <ac:spMkLst>
            <pc:docMk/>
            <pc:sldMk cId="2105695585" sldId="312"/>
            <ac:spMk id="2" creationId="{00000000-0000-0000-0000-000000000000}"/>
          </ac:spMkLst>
        </pc:spChg>
        <pc:spChg chg="mod">
          <ac:chgData name="N. Furkan Doğan" userId="6dda69a5aca78dc8" providerId="LiveId" clId="{98E0B69F-0E1D-4EC6-A37A-CD90EE0ECCE3}" dt="2023-10-06T06:43:31.798" v="143" actId="114"/>
          <ac:spMkLst>
            <pc:docMk/>
            <pc:sldMk cId="2105695585" sldId="312"/>
            <ac:spMk id="3" creationId="{00000000-0000-0000-0000-000000000000}"/>
          </ac:spMkLst>
        </pc:spChg>
        <pc:spChg chg="add mod">
          <ac:chgData name="N. Furkan Doğan" userId="6dda69a5aca78dc8" providerId="LiveId" clId="{98E0B69F-0E1D-4EC6-A37A-CD90EE0ECCE3}" dt="2023-10-06T06:41:18.215" v="131" actId="571"/>
          <ac:spMkLst>
            <pc:docMk/>
            <pc:sldMk cId="2105695585" sldId="312"/>
            <ac:spMk id="4" creationId="{F6B551E8-9E94-4FB7-C6F6-389E91911589}"/>
          </ac:spMkLst>
        </pc:spChg>
        <pc:spChg chg="mod">
          <ac:chgData name="N. Furkan Doğan" userId="6dda69a5aca78dc8" providerId="LiveId" clId="{98E0B69F-0E1D-4EC6-A37A-CD90EE0ECCE3}" dt="2023-10-06T06:41:39.097" v="133" actId="2711"/>
          <ac:spMkLst>
            <pc:docMk/>
            <pc:sldMk cId="2105695585" sldId="312"/>
            <ac:spMk id="6" creationId="{E83BBCA2-C0F0-6A9C-85BF-2A62D616B6E1}"/>
          </ac:spMkLst>
        </pc:spChg>
        <pc:spChg chg="mod">
          <ac:chgData name="N. Furkan Doğan" userId="6dda69a5aca78dc8" providerId="LiveId" clId="{98E0B69F-0E1D-4EC6-A37A-CD90EE0ECCE3}" dt="2023-10-06T06:41:26.454" v="132" actId="2711"/>
          <ac:spMkLst>
            <pc:docMk/>
            <pc:sldMk cId="2105695585" sldId="312"/>
            <ac:spMk id="10" creationId="{3EBDC2A9-7BB1-DB49-9541-551D434E39CD}"/>
          </ac:spMkLst>
        </pc:spChg>
      </pc:sldChg>
      <pc:sldChg chg="modSp mod">
        <pc:chgData name="N. Furkan Doğan" userId="6dda69a5aca78dc8" providerId="LiveId" clId="{98E0B69F-0E1D-4EC6-A37A-CD90EE0ECCE3}" dt="2023-10-06T06:44:42.804" v="149" actId="114"/>
        <pc:sldMkLst>
          <pc:docMk/>
          <pc:sldMk cId="3640777543" sldId="314"/>
        </pc:sldMkLst>
        <pc:spChg chg="mod">
          <ac:chgData name="N. Furkan Doğan" userId="6dda69a5aca78dc8" providerId="LiveId" clId="{98E0B69F-0E1D-4EC6-A37A-CD90EE0ECCE3}" dt="2023-10-05T13:14:30.014" v="0"/>
          <ac:spMkLst>
            <pc:docMk/>
            <pc:sldMk cId="3640777543" sldId="314"/>
            <ac:spMk id="2" creationId="{00000000-0000-0000-0000-000000000000}"/>
          </ac:spMkLst>
        </pc:spChg>
        <pc:spChg chg="mod">
          <ac:chgData name="N. Furkan Doğan" userId="6dda69a5aca78dc8" providerId="LiveId" clId="{98E0B69F-0E1D-4EC6-A37A-CD90EE0ECCE3}" dt="2023-10-06T06:44:42.804" v="149" actId="114"/>
          <ac:spMkLst>
            <pc:docMk/>
            <pc:sldMk cId="3640777543" sldId="314"/>
            <ac:spMk id="3" creationId="{00000000-0000-0000-0000-000000000000}"/>
          </ac:spMkLst>
        </pc:spChg>
      </pc:sldChg>
      <pc:sldChg chg="modSp">
        <pc:chgData name="N. Furkan Doğan" userId="6dda69a5aca78dc8" providerId="LiveId" clId="{98E0B69F-0E1D-4EC6-A37A-CD90EE0ECCE3}" dt="2023-10-05T13:14:30.014" v="0"/>
        <pc:sldMkLst>
          <pc:docMk/>
          <pc:sldMk cId="2481150625" sldId="315"/>
        </pc:sldMkLst>
        <pc:spChg chg="mod">
          <ac:chgData name="N. Furkan Doğan" userId="6dda69a5aca78dc8" providerId="LiveId" clId="{98E0B69F-0E1D-4EC6-A37A-CD90EE0ECCE3}" dt="2023-10-05T13:14:30.014" v="0"/>
          <ac:spMkLst>
            <pc:docMk/>
            <pc:sldMk cId="2481150625" sldId="315"/>
            <ac:spMk id="2" creationId="{00000000-0000-0000-0000-000000000000}"/>
          </ac:spMkLst>
        </pc:spChg>
        <pc:spChg chg="mod">
          <ac:chgData name="N. Furkan Doğan" userId="6dda69a5aca78dc8" providerId="LiveId" clId="{98E0B69F-0E1D-4EC6-A37A-CD90EE0ECCE3}" dt="2023-10-05T13:14:30.014" v="0"/>
          <ac:spMkLst>
            <pc:docMk/>
            <pc:sldMk cId="2481150625" sldId="315"/>
            <ac:spMk id="3" creationId="{00000000-0000-0000-0000-000000000000}"/>
          </ac:spMkLst>
        </pc:spChg>
      </pc:sldChg>
      <pc:sldChg chg="modSp mod">
        <pc:chgData name="N. Furkan Doğan" userId="6dda69a5aca78dc8" providerId="LiveId" clId="{98E0B69F-0E1D-4EC6-A37A-CD90EE0ECCE3}" dt="2023-10-06T06:47:01.191" v="182" actId="114"/>
        <pc:sldMkLst>
          <pc:docMk/>
          <pc:sldMk cId="1886167609" sldId="316"/>
        </pc:sldMkLst>
        <pc:spChg chg="mod">
          <ac:chgData name="N. Furkan Doğan" userId="6dda69a5aca78dc8" providerId="LiveId" clId="{98E0B69F-0E1D-4EC6-A37A-CD90EE0ECCE3}" dt="2023-10-05T13:14:30.014" v="0"/>
          <ac:spMkLst>
            <pc:docMk/>
            <pc:sldMk cId="1886167609" sldId="316"/>
            <ac:spMk id="2" creationId="{00000000-0000-0000-0000-000000000000}"/>
          </ac:spMkLst>
        </pc:spChg>
        <pc:spChg chg="mod">
          <ac:chgData name="N. Furkan Doğan" userId="6dda69a5aca78dc8" providerId="LiveId" clId="{98E0B69F-0E1D-4EC6-A37A-CD90EE0ECCE3}" dt="2023-10-06T06:47:01.191" v="182" actId="114"/>
          <ac:spMkLst>
            <pc:docMk/>
            <pc:sldMk cId="1886167609" sldId="316"/>
            <ac:spMk id="3" creationId="{00000000-0000-0000-0000-000000000000}"/>
          </ac:spMkLst>
        </pc:spChg>
      </pc:sldChg>
      <pc:sldChg chg="modSp">
        <pc:chgData name="N. Furkan Doğan" userId="6dda69a5aca78dc8" providerId="LiveId" clId="{98E0B69F-0E1D-4EC6-A37A-CD90EE0ECCE3}" dt="2023-10-05T13:14:30.014" v="0"/>
        <pc:sldMkLst>
          <pc:docMk/>
          <pc:sldMk cId="2808069687" sldId="317"/>
        </pc:sldMkLst>
        <pc:spChg chg="mod">
          <ac:chgData name="N. Furkan Doğan" userId="6dda69a5aca78dc8" providerId="LiveId" clId="{98E0B69F-0E1D-4EC6-A37A-CD90EE0ECCE3}" dt="2023-10-05T13:14:30.014" v="0"/>
          <ac:spMkLst>
            <pc:docMk/>
            <pc:sldMk cId="2808069687" sldId="317"/>
            <ac:spMk id="2" creationId="{00000000-0000-0000-0000-000000000000}"/>
          </ac:spMkLst>
        </pc:spChg>
        <pc:spChg chg="mod">
          <ac:chgData name="N. Furkan Doğan" userId="6dda69a5aca78dc8" providerId="LiveId" clId="{98E0B69F-0E1D-4EC6-A37A-CD90EE0ECCE3}" dt="2023-10-05T13:14:30.014" v="0"/>
          <ac:spMkLst>
            <pc:docMk/>
            <pc:sldMk cId="2808069687" sldId="317"/>
            <ac:spMk id="3" creationId="{00000000-0000-0000-0000-000000000000}"/>
          </ac:spMkLst>
        </pc:spChg>
      </pc:sldChg>
      <pc:sldChg chg="addSp delSp modSp mod">
        <pc:chgData name="N. Furkan Doğan" userId="6dda69a5aca78dc8" providerId="LiveId" clId="{98E0B69F-0E1D-4EC6-A37A-CD90EE0ECCE3}" dt="2023-10-06T06:53:37.063" v="205" actId="478"/>
        <pc:sldMkLst>
          <pc:docMk/>
          <pc:sldMk cId="3601550229" sldId="318"/>
        </pc:sldMkLst>
        <pc:spChg chg="mod">
          <ac:chgData name="N. Furkan Doğan" userId="6dda69a5aca78dc8" providerId="LiveId" clId="{98E0B69F-0E1D-4EC6-A37A-CD90EE0ECCE3}" dt="2023-10-05T13:14:30.014" v="0"/>
          <ac:spMkLst>
            <pc:docMk/>
            <pc:sldMk cId="3601550229" sldId="318"/>
            <ac:spMk id="2" creationId="{00000000-0000-0000-0000-000000000000}"/>
          </ac:spMkLst>
        </pc:spChg>
        <pc:spChg chg="mod">
          <ac:chgData name="N. Furkan Doğan" userId="6dda69a5aca78dc8" providerId="LiveId" clId="{98E0B69F-0E1D-4EC6-A37A-CD90EE0ECCE3}" dt="2023-10-06T06:51:33.597" v="188" actId="20577"/>
          <ac:spMkLst>
            <pc:docMk/>
            <pc:sldMk cId="3601550229" sldId="318"/>
            <ac:spMk id="3" creationId="{00000000-0000-0000-0000-000000000000}"/>
          </ac:spMkLst>
        </pc:spChg>
        <pc:spChg chg="add del mod">
          <ac:chgData name="N. Furkan Doğan" userId="6dda69a5aca78dc8" providerId="LiveId" clId="{98E0B69F-0E1D-4EC6-A37A-CD90EE0ECCE3}" dt="2023-10-06T06:53:37.063" v="205" actId="478"/>
          <ac:spMkLst>
            <pc:docMk/>
            <pc:sldMk cId="3601550229" sldId="318"/>
            <ac:spMk id="4" creationId="{92EFA983-AD4C-65F8-BDC2-472351B6EC41}"/>
          </ac:spMkLst>
        </pc:spChg>
        <pc:picChg chg="mod">
          <ac:chgData name="N. Furkan Doğan" userId="6dda69a5aca78dc8" providerId="LiveId" clId="{98E0B69F-0E1D-4EC6-A37A-CD90EE0ECCE3}" dt="2023-10-06T06:51:27.407" v="186" actId="1076"/>
          <ac:picMkLst>
            <pc:docMk/>
            <pc:sldMk cId="3601550229" sldId="318"/>
            <ac:picMk id="6" creationId="{00000000-0000-0000-0000-000000000000}"/>
          </ac:picMkLst>
        </pc:picChg>
        <pc:picChg chg="mod">
          <ac:chgData name="N. Furkan Doğan" userId="6dda69a5aca78dc8" providerId="LiveId" clId="{98E0B69F-0E1D-4EC6-A37A-CD90EE0ECCE3}" dt="2023-10-06T06:50:13.774" v="185" actId="1076"/>
          <ac:picMkLst>
            <pc:docMk/>
            <pc:sldMk cId="3601550229" sldId="318"/>
            <ac:picMk id="7" creationId="{00000000-0000-0000-0000-000000000000}"/>
          </ac:picMkLst>
        </pc:picChg>
      </pc:sldChg>
      <pc:sldChg chg="modSp">
        <pc:chgData name="N. Furkan Doğan" userId="6dda69a5aca78dc8" providerId="LiveId" clId="{98E0B69F-0E1D-4EC6-A37A-CD90EE0ECCE3}" dt="2023-10-05T13:14:30.014" v="0"/>
        <pc:sldMkLst>
          <pc:docMk/>
          <pc:sldMk cId="1744571040" sldId="319"/>
        </pc:sldMkLst>
        <pc:spChg chg="mod">
          <ac:chgData name="N. Furkan Doğan" userId="6dda69a5aca78dc8" providerId="LiveId" clId="{98E0B69F-0E1D-4EC6-A37A-CD90EE0ECCE3}" dt="2023-10-05T13:14:30.014" v="0"/>
          <ac:spMkLst>
            <pc:docMk/>
            <pc:sldMk cId="1744571040" sldId="319"/>
            <ac:spMk id="2" creationId="{00000000-0000-0000-0000-000000000000}"/>
          </ac:spMkLst>
        </pc:spChg>
      </pc:sldChg>
      <pc:sldChg chg="modSp mod">
        <pc:chgData name="N. Furkan Doğan" userId="6dda69a5aca78dc8" providerId="LiveId" clId="{98E0B69F-0E1D-4EC6-A37A-CD90EE0ECCE3}" dt="2023-10-06T06:54:30.214" v="220" actId="1076"/>
        <pc:sldMkLst>
          <pc:docMk/>
          <pc:sldMk cId="913161175" sldId="320"/>
        </pc:sldMkLst>
        <pc:spChg chg="mod">
          <ac:chgData name="N. Furkan Doğan" userId="6dda69a5aca78dc8" providerId="LiveId" clId="{98E0B69F-0E1D-4EC6-A37A-CD90EE0ECCE3}" dt="2023-10-05T13:14:30.014" v="0"/>
          <ac:spMkLst>
            <pc:docMk/>
            <pc:sldMk cId="913161175" sldId="320"/>
            <ac:spMk id="2" creationId="{00000000-0000-0000-0000-000000000000}"/>
          </ac:spMkLst>
        </pc:spChg>
        <pc:spChg chg="mod">
          <ac:chgData name="N. Furkan Doğan" userId="6dda69a5aca78dc8" providerId="LiveId" clId="{98E0B69F-0E1D-4EC6-A37A-CD90EE0ECCE3}" dt="2023-10-06T06:54:08.401" v="214" actId="1076"/>
          <ac:spMkLst>
            <pc:docMk/>
            <pc:sldMk cId="913161175" sldId="320"/>
            <ac:spMk id="3" creationId="{00000000-0000-0000-0000-000000000000}"/>
          </ac:spMkLst>
        </pc:spChg>
        <pc:picChg chg="mod">
          <ac:chgData name="N. Furkan Doğan" userId="6dda69a5aca78dc8" providerId="LiveId" clId="{98E0B69F-0E1D-4EC6-A37A-CD90EE0ECCE3}" dt="2023-10-06T06:53:57.730" v="210" actId="1076"/>
          <ac:picMkLst>
            <pc:docMk/>
            <pc:sldMk cId="913161175" sldId="320"/>
            <ac:picMk id="4" creationId="{00000000-0000-0000-0000-000000000000}"/>
          </ac:picMkLst>
        </pc:picChg>
        <pc:picChg chg="mod">
          <ac:chgData name="N. Furkan Doğan" userId="6dda69a5aca78dc8" providerId="LiveId" clId="{98E0B69F-0E1D-4EC6-A37A-CD90EE0ECCE3}" dt="2023-10-06T06:54:01.730" v="212" actId="14100"/>
          <ac:picMkLst>
            <pc:docMk/>
            <pc:sldMk cId="913161175" sldId="320"/>
            <ac:picMk id="5" creationId="{00000000-0000-0000-0000-000000000000}"/>
          </ac:picMkLst>
        </pc:picChg>
        <pc:picChg chg="mod">
          <ac:chgData name="N. Furkan Doğan" userId="6dda69a5aca78dc8" providerId="LiveId" clId="{98E0B69F-0E1D-4EC6-A37A-CD90EE0ECCE3}" dt="2023-10-06T06:53:59.621" v="211" actId="1076"/>
          <ac:picMkLst>
            <pc:docMk/>
            <pc:sldMk cId="913161175" sldId="320"/>
            <ac:picMk id="6" creationId="{00000000-0000-0000-0000-000000000000}"/>
          </ac:picMkLst>
        </pc:picChg>
        <pc:picChg chg="mod">
          <ac:chgData name="N. Furkan Doğan" userId="6dda69a5aca78dc8" providerId="LiveId" clId="{98E0B69F-0E1D-4EC6-A37A-CD90EE0ECCE3}" dt="2023-10-06T06:54:30.214" v="220" actId="1076"/>
          <ac:picMkLst>
            <pc:docMk/>
            <pc:sldMk cId="913161175" sldId="320"/>
            <ac:picMk id="7" creationId="{00000000-0000-0000-0000-000000000000}"/>
          </ac:picMkLst>
        </pc:picChg>
        <pc:picChg chg="mod">
          <ac:chgData name="N. Furkan Doğan" userId="6dda69a5aca78dc8" providerId="LiveId" clId="{98E0B69F-0E1D-4EC6-A37A-CD90EE0ECCE3}" dt="2023-10-06T06:54:28.464" v="219" actId="1076"/>
          <ac:picMkLst>
            <pc:docMk/>
            <pc:sldMk cId="913161175" sldId="320"/>
            <ac:picMk id="8" creationId="{00000000-0000-0000-0000-000000000000}"/>
          </ac:picMkLst>
        </pc:picChg>
      </pc:sldChg>
      <pc:sldChg chg="modSp mod">
        <pc:chgData name="N. Furkan Doğan" userId="6dda69a5aca78dc8" providerId="LiveId" clId="{98E0B69F-0E1D-4EC6-A37A-CD90EE0ECCE3}" dt="2023-10-06T06:54:51.998" v="230" actId="1076"/>
        <pc:sldMkLst>
          <pc:docMk/>
          <pc:sldMk cId="3810045500" sldId="321"/>
        </pc:sldMkLst>
        <pc:spChg chg="mod">
          <ac:chgData name="N. Furkan Doğan" userId="6dda69a5aca78dc8" providerId="LiveId" clId="{98E0B69F-0E1D-4EC6-A37A-CD90EE0ECCE3}" dt="2023-10-05T13:14:30.014" v="0"/>
          <ac:spMkLst>
            <pc:docMk/>
            <pc:sldMk cId="3810045500" sldId="321"/>
            <ac:spMk id="2" creationId="{00000000-0000-0000-0000-000000000000}"/>
          </ac:spMkLst>
        </pc:spChg>
        <pc:spChg chg="mod">
          <ac:chgData name="N. Furkan Doğan" userId="6dda69a5aca78dc8" providerId="LiveId" clId="{98E0B69F-0E1D-4EC6-A37A-CD90EE0ECCE3}" dt="2023-10-05T13:14:30.014" v="0"/>
          <ac:spMkLst>
            <pc:docMk/>
            <pc:sldMk cId="3810045500" sldId="321"/>
            <ac:spMk id="3" creationId="{00000000-0000-0000-0000-000000000000}"/>
          </ac:spMkLst>
        </pc:spChg>
        <pc:picChg chg="mod">
          <ac:chgData name="N. Furkan Doğan" userId="6dda69a5aca78dc8" providerId="LiveId" clId="{98E0B69F-0E1D-4EC6-A37A-CD90EE0ECCE3}" dt="2023-10-06T06:54:51.998" v="230" actId="1076"/>
          <ac:picMkLst>
            <pc:docMk/>
            <pc:sldMk cId="3810045500" sldId="321"/>
            <ac:picMk id="4" creationId="{00000000-0000-0000-0000-000000000000}"/>
          </ac:picMkLst>
        </pc:picChg>
        <pc:picChg chg="mod">
          <ac:chgData name="N. Furkan Doğan" userId="6dda69a5aca78dc8" providerId="LiveId" clId="{98E0B69F-0E1D-4EC6-A37A-CD90EE0ECCE3}" dt="2023-10-06T06:54:38.625" v="224" actId="1076"/>
          <ac:picMkLst>
            <pc:docMk/>
            <pc:sldMk cId="3810045500" sldId="321"/>
            <ac:picMk id="10" creationId="{00000000-0000-0000-0000-000000000000}"/>
          </ac:picMkLst>
        </pc:picChg>
        <pc:picChg chg="mod">
          <ac:chgData name="N. Furkan Doğan" userId="6dda69a5aca78dc8" providerId="LiveId" clId="{98E0B69F-0E1D-4EC6-A37A-CD90EE0ECCE3}" dt="2023-10-06T06:54:36.625" v="223" actId="1076"/>
          <ac:picMkLst>
            <pc:docMk/>
            <pc:sldMk cId="3810045500" sldId="321"/>
            <ac:picMk id="11" creationId="{00000000-0000-0000-0000-000000000000}"/>
          </ac:picMkLst>
        </pc:picChg>
        <pc:picChg chg="mod">
          <ac:chgData name="N. Furkan Doğan" userId="6dda69a5aca78dc8" providerId="LiveId" clId="{98E0B69F-0E1D-4EC6-A37A-CD90EE0ECCE3}" dt="2023-10-06T06:54:46.733" v="227" actId="1076"/>
          <ac:picMkLst>
            <pc:docMk/>
            <pc:sldMk cId="3810045500" sldId="321"/>
            <ac:picMk id="12" creationId="{00000000-0000-0000-0000-000000000000}"/>
          </ac:picMkLst>
        </pc:picChg>
      </pc:sldChg>
      <pc:sldChg chg="modSp">
        <pc:chgData name="N. Furkan Doğan" userId="6dda69a5aca78dc8" providerId="LiveId" clId="{98E0B69F-0E1D-4EC6-A37A-CD90EE0ECCE3}" dt="2023-10-05T13:14:30.014" v="0"/>
        <pc:sldMkLst>
          <pc:docMk/>
          <pc:sldMk cId="3494364888" sldId="322"/>
        </pc:sldMkLst>
        <pc:spChg chg="mod">
          <ac:chgData name="N. Furkan Doğan" userId="6dda69a5aca78dc8" providerId="LiveId" clId="{98E0B69F-0E1D-4EC6-A37A-CD90EE0ECCE3}" dt="2023-10-05T13:14:30.014" v="0"/>
          <ac:spMkLst>
            <pc:docMk/>
            <pc:sldMk cId="3494364888" sldId="322"/>
            <ac:spMk id="2" creationId="{00000000-0000-0000-0000-000000000000}"/>
          </ac:spMkLst>
        </pc:spChg>
        <pc:spChg chg="mod">
          <ac:chgData name="N. Furkan Doğan" userId="6dda69a5aca78dc8" providerId="LiveId" clId="{98E0B69F-0E1D-4EC6-A37A-CD90EE0ECCE3}" dt="2023-10-05T13:14:30.014" v="0"/>
          <ac:spMkLst>
            <pc:docMk/>
            <pc:sldMk cId="3494364888" sldId="322"/>
            <ac:spMk id="3" creationId="{00000000-0000-0000-0000-000000000000}"/>
          </ac:spMkLst>
        </pc:spChg>
      </pc:sldChg>
      <pc:sldChg chg="modSp mod">
        <pc:chgData name="N. Furkan Doğan" userId="6dda69a5aca78dc8" providerId="LiveId" clId="{98E0B69F-0E1D-4EC6-A37A-CD90EE0ECCE3}" dt="2023-10-06T06:55:06.794" v="233" actId="1076"/>
        <pc:sldMkLst>
          <pc:docMk/>
          <pc:sldMk cId="4028910828" sldId="323"/>
        </pc:sldMkLst>
        <pc:spChg chg="mod">
          <ac:chgData name="N. Furkan Doğan" userId="6dda69a5aca78dc8" providerId="LiveId" clId="{98E0B69F-0E1D-4EC6-A37A-CD90EE0ECCE3}" dt="2023-10-05T13:14:30.014" v="0"/>
          <ac:spMkLst>
            <pc:docMk/>
            <pc:sldMk cId="4028910828" sldId="323"/>
            <ac:spMk id="2" creationId="{00000000-0000-0000-0000-000000000000}"/>
          </ac:spMkLst>
        </pc:spChg>
        <pc:spChg chg="mod">
          <ac:chgData name="N. Furkan Doğan" userId="6dda69a5aca78dc8" providerId="LiveId" clId="{98E0B69F-0E1D-4EC6-A37A-CD90EE0ECCE3}" dt="2023-10-05T13:14:30.014" v="0"/>
          <ac:spMkLst>
            <pc:docMk/>
            <pc:sldMk cId="4028910828" sldId="323"/>
            <ac:spMk id="3" creationId="{00000000-0000-0000-0000-000000000000}"/>
          </ac:spMkLst>
        </pc:spChg>
        <pc:picChg chg="mod">
          <ac:chgData name="N. Furkan Doğan" userId="6dda69a5aca78dc8" providerId="LiveId" clId="{98E0B69F-0E1D-4EC6-A37A-CD90EE0ECCE3}" dt="2023-10-06T06:55:01.857" v="231" actId="14100"/>
          <ac:picMkLst>
            <pc:docMk/>
            <pc:sldMk cId="4028910828" sldId="323"/>
            <ac:picMk id="5" creationId="{00000000-0000-0000-0000-000000000000}"/>
          </ac:picMkLst>
        </pc:picChg>
        <pc:picChg chg="mod">
          <ac:chgData name="N. Furkan Doğan" userId="6dda69a5aca78dc8" providerId="LiveId" clId="{98E0B69F-0E1D-4EC6-A37A-CD90EE0ECCE3}" dt="2023-10-06T06:55:06.794" v="233" actId="1076"/>
          <ac:picMkLst>
            <pc:docMk/>
            <pc:sldMk cId="4028910828" sldId="323"/>
            <ac:picMk id="6" creationId="{00000000-0000-0000-0000-000000000000}"/>
          </ac:picMkLst>
        </pc:picChg>
      </pc:sldChg>
      <pc:sldChg chg="modSp mod">
        <pc:chgData name="N. Furkan Doğan" userId="6dda69a5aca78dc8" providerId="LiveId" clId="{98E0B69F-0E1D-4EC6-A37A-CD90EE0ECCE3}" dt="2023-10-06T06:55:18.404" v="236" actId="1076"/>
        <pc:sldMkLst>
          <pc:docMk/>
          <pc:sldMk cId="1925919965" sldId="324"/>
        </pc:sldMkLst>
        <pc:spChg chg="mod">
          <ac:chgData name="N. Furkan Doğan" userId="6dda69a5aca78dc8" providerId="LiveId" clId="{98E0B69F-0E1D-4EC6-A37A-CD90EE0ECCE3}" dt="2023-10-05T13:14:30.014" v="0"/>
          <ac:spMkLst>
            <pc:docMk/>
            <pc:sldMk cId="1925919965" sldId="324"/>
            <ac:spMk id="2" creationId="{00000000-0000-0000-0000-000000000000}"/>
          </ac:spMkLst>
        </pc:spChg>
        <pc:spChg chg="mod">
          <ac:chgData name="N. Furkan Doğan" userId="6dda69a5aca78dc8" providerId="LiveId" clId="{98E0B69F-0E1D-4EC6-A37A-CD90EE0ECCE3}" dt="2023-10-05T13:14:30.014" v="0"/>
          <ac:spMkLst>
            <pc:docMk/>
            <pc:sldMk cId="1925919965" sldId="324"/>
            <ac:spMk id="3" creationId="{00000000-0000-0000-0000-000000000000}"/>
          </ac:spMkLst>
        </pc:spChg>
        <pc:picChg chg="mod">
          <ac:chgData name="N. Furkan Doğan" userId="6dda69a5aca78dc8" providerId="LiveId" clId="{98E0B69F-0E1D-4EC6-A37A-CD90EE0ECCE3}" dt="2023-10-06T06:55:12.419" v="234" actId="14100"/>
          <ac:picMkLst>
            <pc:docMk/>
            <pc:sldMk cId="1925919965" sldId="324"/>
            <ac:picMk id="8" creationId="{00000000-0000-0000-0000-000000000000}"/>
          </ac:picMkLst>
        </pc:picChg>
        <pc:picChg chg="mod">
          <ac:chgData name="N. Furkan Doğan" userId="6dda69a5aca78dc8" providerId="LiveId" clId="{98E0B69F-0E1D-4EC6-A37A-CD90EE0ECCE3}" dt="2023-10-06T06:55:18.404" v="236" actId="1076"/>
          <ac:picMkLst>
            <pc:docMk/>
            <pc:sldMk cId="1925919965" sldId="324"/>
            <ac:picMk id="9" creationId="{00000000-0000-0000-0000-000000000000}"/>
          </ac:picMkLst>
        </pc:picChg>
      </pc:sldChg>
      <pc:sldChg chg="modSp mod">
        <pc:chgData name="N. Furkan Doğan" userId="6dda69a5aca78dc8" providerId="LiveId" clId="{98E0B69F-0E1D-4EC6-A37A-CD90EE0ECCE3}" dt="2023-10-06T06:55:30.959" v="238" actId="14100"/>
        <pc:sldMkLst>
          <pc:docMk/>
          <pc:sldMk cId="2411556918" sldId="325"/>
        </pc:sldMkLst>
        <pc:spChg chg="mod">
          <ac:chgData name="N. Furkan Doğan" userId="6dda69a5aca78dc8" providerId="LiveId" clId="{98E0B69F-0E1D-4EC6-A37A-CD90EE0ECCE3}" dt="2023-10-05T13:14:30.014" v="0"/>
          <ac:spMkLst>
            <pc:docMk/>
            <pc:sldMk cId="2411556918" sldId="325"/>
            <ac:spMk id="2" creationId="{00000000-0000-0000-0000-000000000000}"/>
          </ac:spMkLst>
        </pc:spChg>
        <pc:spChg chg="mod">
          <ac:chgData name="N. Furkan Doğan" userId="6dda69a5aca78dc8" providerId="LiveId" clId="{98E0B69F-0E1D-4EC6-A37A-CD90EE0ECCE3}" dt="2023-10-05T13:14:30.014" v="0"/>
          <ac:spMkLst>
            <pc:docMk/>
            <pc:sldMk cId="2411556918" sldId="325"/>
            <ac:spMk id="3" creationId="{00000000-0000-0000-0000-000000000000}"/>
          </ac:spMkLst>
        </pc:spChg>
        <pc:picChg chg="mod">
          <ac:chgData name="N. Furkan Doğan" userId="6dda69a5aca78dc8" providerId="LiveId" clId="{98E0B69F-0E1D-4EC6-A37A-CD90EE0ECCE3}" dt="2023-10-06T06:55:27.288" v="237" actId="14100"/>
          <ac:picMkLst>
            <pc:docMk/>
            <pc:sldMk cId="2411556918" sldId="325"/>
            <ac:picMk id="5" creationId="{00000000-0000-0000-0000-000000000000}"/>
          </ac:picMkLst>
        </pc:picChg>
        <pc:picChg chg="mod">
          <ac:chgData name="N. Furkan Doğan" userId="6dda69a5aca78dc8" providerId="LiveId" clId="{98E0B69F-0E1D-4EC6-A37A-CD90EE0ECCE3}" dt="2023-10-06T06:55:30.959" v="238" actId="14100"/>
          <ac:picMkLst>
            <pc:docMk/>
            <pc:sldMk cId="2411556918" sldId="325"/>
            <ac:picMk id="6" creationId="{00000000-0000-0000-0000-000000000000}"/>
          </ac:picMkLst>
        </pc:picChg>
      </pc:sldChg>
      <pc:sldChg chg="modSp">
        <pc:chgData name="N. Furkan Doğan" userId="6dda69a5aca78dc8" providerId="LiveId" clId="{98E0B69F-0E1D-4EC6-A37A-CD90EE0ECCE3}" dt="2023-10-05T13:14:30.014" v="0"/>
        <pc:sldMkLst>
          <pc:docMk/>
          <pc:sldMk cId="2228104647" sldId="326"/>
        </pc:sldMkLst>
        <pc:spChg chg="mod">
          <ac:chgData name="N. Furkan Doğan" userId="6dda69a5aca78dc8" providerId="LiveId" clId="{98E0B69F-0E1D-4EC6-A37A-CD90EE0ECCE3}" dt="2023-10-05T13:14:30.014" v="0"/>
          <ac:spMkLst>
            <pc:docMk/>
            <pc:sldMk cId="2228104647" sldId="326"/>
            <ac:spMk id="2" creationId="{00000000-0000-0000-0000-000000000000}"/>
          </ac:spMkLst>
        </pc:spChg>
      </pc:sldChg>
      <pc:sldChg chg="modSp">
        <pc:chgData name="N. Furkan Doğan" userId="6dda69a5aca78dc8" providerId="LiveId" clId="{98E0B69F-0E1D-4EC6-A37A-CD90EE0ECCE3}" dt="2023-10-05T13:14:30.014" v="0"/>
        <pc:sldMkLst>
          <pc:docMk/>
          <pc:sldMk cId="366523177" sldId="327"/>
        </pc:sldMkLst>
        <pc:spChg chg="mod">
          <ac:chgData name="N. Furkan Doğan" userId="6dda69a5aca78dc8" providerId="LiveId" clId="{98E0B69F-0E1D-4EC6-A37A-CD90EE0ECCE3}" dt="2023-10-05T13:14:30.014" v="0"/>
          <ac:spMkLst>
            <pc:docMk/>
            <pc:sldMk cId="366523177" sldId="327"/>
            <ac:spMk id="2" creationId="{00000000-0000-0000-0000-000000000000}"/>
          </ac:spMkLst>
        </pc:spChg>
      </pc:sldChg>
      <pc:sldChg chg="modSp">
        <pc:chgData name="N. Furkan Doğan" userId="6dda69a5aca78dc8" providerId="LiveId" clId="{98E0B69F-0E1D-4EC6-A37A-CD90EE0ECCE3}" dt="2023-10-05T13:14:30.014" v="0"/>
        <pc:sldMkLst>
          <pc:docMk/>
          <pc:sldMk cId="149197339" sldId="328"/>
        </pc:sldMkLst>
        <pc:spChg chg="mod">
          <ac:chgData name="N. Furkan Doğan" userId="6dda69a5aca78dc8" providerId="LiveId" clId="{98E0B69F-0E1D-4EC6-A37A-CD90EE0ECCE3}" dt="2023-10-05T13:14:30.014" v="0"/>
          <ac:spMkLst>
            <pc:docMk/>
            <pc:sldMk cId="149197339" sldId="328"/>
            <ac:spMk id="2" creationId="{00000000-0000-0000-0000-000000000000}"/>
          </ac:spMkLst>
        </pc:spChg>
      </pc:sldChg>
      <pc:sldChg chg="modSp">
        <pc:chgData name="N. Furkan Doğan" userId="6dda69a5aca78dc8" providerId="LiveId" clId="{98E0B69F-0E1D-4EC6-A37A-CD90EE0ECCE3}" dt="2023-10-05T13:14:30.014" v="0"/>
        <pc:sldMkLst>
          <pc:docMk/>
          <pc:sldMk cId="3962724467" sldId="329"/>
        </pc:sldMkLst>
        <pc:spChg chg="mod">
          <ac:chgData name="N. Furkan Doğan" userId="6dda69a5aca78dc8" providerId="LiveId" clId="{98E0B69F-0E1D-4EC6-A37A-CD90EE0ECCE3}" dt="2023-10-05T13:14:30.014" v="0"/>
          <ac:spMkLst>
            <pc:docMk/>
            <pc:sldMk cId="3962724467" sldId="329"/>
            <ac:spMk id="2" creationId="{00000000-0000-0000-0000-000000000000}"/>
          </ac:spMkLst>
        </pc:spChg>
        <pc:spChg chg="mod">
          <ac:chgData name="N. Furkan Doğan" userId="6dda69a5aca78dc8" providerId="LiveId" clId="{98E0B69F-0E1D-4EC6-A37A-CD90EE0ECCE3}" dt="2023-10-05T13:14:30.014" v="0"/>
          <ac:spMkLst>
            <pc:docMk/>
            <pc:sldMk cId="3962724467" sldId="329"/>
            <ac:spMk id="3" creationId="{00000000-0000-0000-0000-000000000000}"/>
          </ac:spMkLst>
        </pc:spChg>
      </pc:sldChg>
      <pc:sldChg chg="modSp">
        <pc:chgData name="N. Furkan Doğan" userId="6dda69a5aca78dc8" providerId="LiveId" clId="{98E0B69F-0E1D-4EC6-A37A-CD90EE0ECCE3}" dt="2023-10-05T13:14:30.014" v="0"/>
        <pc:sldMkLst>
          <pc:docMk/>
          <pc:sldMk cId="3412934229" sldId="330"/>
        </pc:sldMkLst>
        <pc:spChg chg="mod">
          <ac:chgData name="N. Furkan Doğan" userId="6dda69a5aca78dc8" providerId="LiveId" clId="{98E0B69F-0E1D-4EC6-A37A-CD90EE0ECCE3}" dt="2023-10-05T13:14:30.014" v="0"/>
          <ac:spMkLst>
            <pc:docMk/>
            <pc:sldMk cId="3412934229" sldId="330"/>
            <ac:spMk id="2" creationId="{00000000-0000-0000-0000-000000000000}"/>
          </ac:spMkLst>
        </pc:spChg>
      </pc:sldChg>
      <pc:sldChg chg="modSp mod">
        <pc:chgData name="N. Furkan Doğan" userId="6dda69a5aca78dc8" providerId="LiveId" clId="{98E0B69F-0E1D-4EC6-A37A-CD90EE0ECCE3}" dt="2023-10-05T13:14:59.202" v="1" actId="207"/>
        <pc:sldMkLst>
          <pc:docMk/>
          <pc:sldMk cId="496963189" sldId="331"/>
        </pc:sldMkLst>
        <pc:spChg chg="mod">
          <ac:chgData name="N. Furkan Doğan" userId="6dda69a5aca78dc8" providerId="LiveId" clId="{98E0B69F-0E1D-4EC6-A37A-CD90EE0ECCE3}" dt="2023-10-05T13:14:30.014" v="0"/>
          <ac:spMkLst>
            <pc:docMk/>
            <pc:sldMk cId="496963189" sldId="331"/>
            <ac:spMk id="2" creationId="{00000000-0000-0000-0000-000000000000}"/>
          </ac:spMkLst>
        </pc:spChg>
        <pc:spChg chg="mod">
          <ac:chgData name="N. Furkan Doğan" userId="6dda69a5aca78dc8" providerId="LiveId" clId="{98E0B69F-0E1D-4EC6-A37A-CD90EE0ECCE3}" dt="2023-10-05T13:14:30.014" v="0"/>
          <ac:spMkLst>
            <pc:docMk/>
            <pc:sldMk cId="496963189" sldId="331"/>
            <ac:spMk id="3" creationId="{00000000-0000-0000-0000-000000000000}"/>
          </ac:spMkLst>
        </pc:spChg>
        <pc:picChg chg="mod">
          <ac:chgData name="N. Furkan Doğan" userId="6dda69a5aca78dc8" providerId="LiveId" clId="{98E0B69F-0E1D-4EC6-A37A-CD90EE0ECCE3}" dt="2023-10-05T13:14:59.202" v="1" actId="207"/>
          <ac:picMkLst>
            <pc:docMk/>
            <pc:sldMk cId="496963189" sldId="331"/>
            <ac:picMk id="4" creationId="{00000000-0000-0000-0000-000000000000}"/>
          </ac:picMkLst>
        </pc:picChg>
      </pc:sldChg>
      <pc:sldChg chg="modSp mod">
        <pc:chgData name="N. Furkan Doğan" userId="6dda69a5aca78dc8" providerId="LiveId" clId="{98E0B69F-0E1D-4EC6-A37A-CD90EE0ECCE3}" dt="2023-10-11T07:11:30.304" v="243" actId="1076"/>
        <pc:sldMkLst>
          <pc:docMk/>
          <pc:sldMk cId="2926733290" sldId="332"/>
        </pc:sldMkLst>
        <pc:spChg chg="mod">
          <ac:chgData name="N. Furkan Doğan" userId="6dda69a5aca78dc8" providerId="LiveId" clId="{98E0B69F-0E1D-4EC6-A37A-CD90EE0ECCE3}" dt="2023-10-05T13:14:30.014" v="0"/>
          <ac:spMkLst>
            <pc:docMk/>
            <pc:sldMk cId="2926733290" sldId="332"/>
            <ac:spMk id="2" creationId="{00000000-0000-0000-0000-000000000000}"/>
          </ac:spMkLst>
        </pc:spChg>
        <pc:spChg chg="mod">
          <ac:chgData name="N. Furkan Doğan" userId="6dda69a5aca78dc8" providerId="LiveId" clId="{98E0B69F-0E1D-4EC6-A37A-CD90EE0ECCE3}" dt="2023-10-11T07:11:30.304" v="243" actId="1076"/>
          <ac:spMkLst>
            <pc:docMk/>
            <pc:sldMk cId="2926733290" sldId="332"/>
            <ac:spMk id="3" creationId="{00000000-0000-0000-0000-000000000000}"/>
          </ac:spMkLst>
        </pc:spChg>
        <pc:picChg chg="mod">
          <ac:chgData name="N. Furkan Doğan" userId="6dda69a5aca78dc8" providerId="LiveId" clId="{98E0B69F-0E1D-4EC6-A37A-CD90EE0ECCE3}" dt="2023-10-11T07:11:27.911" v="242" actId="1076"/>
          <ac:picMkLst>
            <pc:docMk/>
            <pc:sldMk cId="2926733290" sldId="332"/>
            <ac:picMk id="4" creationId="{00000000-0000-0000-0000-000000000000}"/>
          </ac:picMkLst>
        </pc:picChg>
      </pc:sldChg>
      <pc:sldChg chg="modSp mod">
        <pc:chgData name="N. Furkan Doğan" userId="6dda69a5aca78dc8" providerId="LiveId" clId="{98E0B69F-0E1D-4EC6-A37A-CD90EE0ECCE3}" dt="2023-10-05T13:15:05.452" v="3" actId="207"/>
        <pc:sldMkLst>
          <pc:docMk/>
          <pc:sldMk cId="2733538912" sldId="333"/>
        </pc:sldMkLst>
        <pc:spChg chg="mod">
          <ac:chgData name="N. Furkan Doğan" userId="6dda69a5aca78dc8" providerId="LiveId" clId="{98E0B69F-0E1D-4EC6-A37A-CD90EE0ECCE3}" dt="2023-10-05T13:14:30.014" v="0"/>
          <ac:spMkLst>
            <pc:docMk/>
            <pc:sldMk cId="2733538912" sldId="333"/>
            <ac:spMk id="2" creationId="{00000000-0000-0000-0000-000000000000}"/>
          </ac:spMkLst>
        </pc:spChg>
        <pc:picChg chg="mod">
          <ac:chgData name="N. Furkan Doğan" userId="6dda69a5aca78dc8" providerId="LiveId" clId="{98E0B69F-0E1D-4EC6-A37A-CD90EE0ECCE3}" dt="2023-10-05T13:15:05.452" v="3" actId="207"/>
          <ac:picMkLst>
            <pc:docMk/>
            <pc:sldMk cId="2733538912" sldId="333"/>
            <ac:picMk id="4" creationId="{00000000-0000-0000-0000-000000000000}"/>
          </ac:picMkLst>
        </pc:picChg>
        <pc:picChg chg="mod">
          <ac:chgData name="N. Furkan Doğan" userId="6dda69a5aca78dc8" providerId="LiveId" clId="{98E0B69F-0E1D-4EC6-A37A-CD90EE0ECCE3}" dt="2023-10-05T13:15:05.452" v="3" actId="207"/>
          <ac:picMkLst>
            <pc:docMk/>
            <pc:sldMk cId="2733538912" sldId="333"/>
            <ac:picMk id="5" creationId="{00000000-0000-0000-0000-000000000000}"/>
          </ac:picMkLst>
        </pc:picChg>
      </pc:sldChg>
      <pc:sldChg chg="modSp mod">
        <pc:chgData name="N. Furkan Doğan" userId="6dda69a5aca78dc8" providerId="LiveId" clId="{98E0B69F-0E1D-4EC6-A37A-CD90EE0ECCE3}" dt="2023-10-05T13:15:08.042" v="4" actId="207"/>
        <pc:sldMkLst>
          <pc:docMk/>
          <pc:sldMk cId="3452866915" sldId="334"/>
        </pc:sldMkLst>
        <pc:spChg chg="mod">
          <ac:chgData name="N. Furkan Doğan" userId="6dda69a5aca78dc8" providerId="LiveId" clId="{98E0B69F-0E1D-4EC6-A37A-CD90EE0ECCE3}" dt="2023-10-05T13:14:30.014" v="0"/>
          <ac:spMkLst>
            <pc:docMk/>
            <pc:sldMk cId="3452866915" sldId="334"/>
            <ac:spMk id="2" creationId="{00000000-0000-0000-0000-000000000000}"/>
          </ac:spMkLst>
        </pc:spChg>
        <pc:spChg chg="mod">
          <ac:chgData name="N. Furkan Doğan" userId="6dda69a5aca78dc8" providerId="LiveId" clId="{98E0B69F-0E1D-4EC6-A37A-CD90EE0ECCE3}" dt="2023-10-05T13:14:30.014" v="0"/>
          <ac:spMkLst>
            <pc:docMk/>
            <pc:sldMk cId="3452866915" sldId="334"/>
            <ac:spMk id="3" creationId="{00000000-0000-0000-0000-000000000000}"/>
          </ac:spMkLst>
        </pc:spChg>
        <pc:picChg chg="mod">
          <ac:chgData name="N. Furkan Doğan" userId="6dda69a5aca78dc8" providerId="LiveId" clId="{98E0B69F-0E1D-4EC6-A37A-CD90EE0ECCE3}" dt="2023-10-05T13:15:08.042" v="4" actId="207"/>
          <ac:picMkLst>
            <pc:docMk/>
            <pc:sldMk cId="3452866915" sldId="334"/>
            <ac:picMk id="5" creationId="{00000000-0000-0000-0000-000000000000}"/>
          </ac:picMkLst>
        </pc:picChg>
        <pc:picChg chg="mod">
          <ac:chgData name="N. Furkan Doğan" userId="6dda69a5aca78dc8" providerId="LiveId" clId="{98E0B69F-0E1D-4EC6-A37A-CD90EE0ECCE3}" dt="2023-10-05T13:15:08.042" v="4" actId="207"/>
          <ac:picMkLst>
            <pc:docMk/>
            <pc:sldMk cId="3452866915" sldId="334"/>
            <ac:picMk id="6" creationId="{00000000-0000-0000-0000-000000000000}"/>
          </ac:picMkLst>
        </pc:picChg>
      </pc:sldChg>
      <pc:sldChg chg="modSp mod">
        <pc:chgData name="N. Furkan Doğan" userId="6dda69a5aca78dc8" providerId="LiveId" clId="{98E0B69F-0E1D-4EC6-A37A-CD90EE0ECCE3}" dt="2023-10-05T13:15:02.327" v="2" actId="207"/>
        <pc:sldMkLst>
          <pc:docMk/>
          <pc:sldMk cId="102655426" sldId="335"/>
        </pc:sldMkLst>
        <pc:spChg chg="mod">
          <ac:chgData name="N. Furkan Doğan" userId="6dda69a5aca78dc8" providerId="LiveId" clId="{98E0B69F-0E1D-4EC6-A37A-CD90EE0ECCE3}" dt="2023-10-05T13:14:30.014" v="0"/>
          <ac:spMkLst>
            <pc:docMk/>
            <pc:sldMk cId="102655426" sldId="335"/>
            <ac:spMk id="2" creationId="{00000000-0000-0000-0000-000000000000}"/>
          </ac:spMkLst>
        </pc:spChg>
        <pc:picChg chg="mod">
          <ac:chgData name="N. Furkan Doğan" userId="6dda69a5aca78dc8" providerId="LiveId" clId="{98E0B69F-0E1D-4EC6-A37A-CD90EE0ECCE3}" dt="2023-10-05T13:15:02.327" v="2" actId="207"/>
          <ac:picMkLst>
            <pc:docMk/>
            <pc:sldMk cId="102655426" sldId="335"/>
            <ac:picMk id="4" creationId="{00000000-0000-0000-0000-000000000000}"/>
          </ac:picMkLst>
        </pc:picChg>
      </pc:sldChg>
      <pc:sldChg chg="modSp mod">
        <pc:chgData name="N. Furkan Doğan" userId="6dda69a5aca78dc8" providerId="LiveId" clId="{98E0B69F-0E1D-4EC6-A37A-CD90EE0ECCE3}" dt="2023-10-05T13:15:18.905" v="7" actId="207"/>
        <pc:sldMkLst>
          <pc:docMk/>
          <pc:sldMk cId="2842717619" sldId="336"/>
        </pc:sldMkLst>
        <pc:spChg chg="mod">
          <ac:chgData name="N. Furkan Doğan" userId="6dda69a5aca78dc8" providerId="LiveId" clId="{98E0B69F-0E1D-4EC6-A37A-CD90EE0ECCE3}" dt="2023-10-05T13:15:18.905" v="7" actId="207"/>
          <ac:spMkLst>
            <pc:docMk/>
            <pc:sldMk cId="2842717619" sldId="336"/>
            <ac:spMk id="6" creationId="{42D519A8-68E0-09C4-D378-2CC0E0D7ECAA}"/>
          </ac:spMkLst>
        </pc:spChg>
        <pc:spChg chg="mod">
          <ac:chgData name="N. Furkan Doğan" userId="6dda69a5aca78dc8" providerId="LiveId" clId="{98E0B69F-0E1D-4EC6-A37A-CD90EE0ECCE3}" dt="2023-10-05T13:15:18.905" v="7" actId="207"/>
          <ac:spMkLst>
            <pc:docMk/>
            <pc:sldMk cId="2842717619" sldId="336"/>
            <ac:spMk id="10" creationId="{199219E3-CEFB-FADF-C939-7D804C8CF0E4}"/>
          </ac:spMkLst>
        </pc:spChg>
        <pc:picChg chg="mod">
          <ac:chgData name="N. Furkan Doğan" userId="6dda69a5aca78dc8" providerId="LiveId" clId="{98E0B69F-0E1D-4EC6-A37A-CD90EE0ECCE3}" dt="2023-10-05T13:15:13.113" v="6" actId="207"/>
          <ac:picMkLst>
            <pc:docMk/>
            <pc:sldMk cId="2842717619" sldId="336"/>
            <ac:picMk id="4" creationId="{00000000-0000-0000-0000-000000000000}"/>
          </ac:picMkLst>
        </pc:picChg>
        <pc:picChg chg="mod">
          <ac:chgData name="N. Furkan Doğan" userId="6dda69a5aca78dc8" providerId="LiveId" clId="{98E0B69F-0E1D-4EC6-A37A-CD90EE0ECCE3}" dt="2023-10-05T13:15:13.113" v="6" actId="207"/>
          <ac:picMkLst>
            <pc:docMk/>
            <pc:sldMk cId="2842717619" sldId="336"/>
            <ac:picMk id="12" creationId="{D8359BED-7BB3-C237-37B9-6FA272092113}"/>
          </ac:picMkLst>
        </pc:picChg>
      </pc:sldChg>
      <pc:sldChg chg="modSp">
        <pc:chgData name="N. Furkan Doğan" userId="6dda69a5aca78dc8" providerId="LiveId" clId="{98E0B69F-0E1D-4EC6-A37A-CD90EE0ECCE3}" dt="2023-10-05T13:14:30.014" v="0"/>
        <pc:sldMkLst>
          <pc:docMk/>
          <pc:sldMk cId="738552344" sldId="338"/>
        </pc:sldMkLst>
        <pc:spChg chg="mod">
          <ac:chgData name="N. Furkan Doğan" userId="6dda69a5aca78dc8" providerId="LiveId" clId="{98E0B69F-0E1D-4EC6-A37A-CD90EE0ECCE3}" dt="2023-10-05T13:14:30.014" v="0"/>
          <ac:spMkLst>
            <pc:docMk/>
            <pc:sldMk cId="738552344" sldId="338"/>
            <ac:spMk id="2" creationId="{00000000-0000-0000-0000-000000000000}"/>
          </ac:spMkLst>
        </pc:spChg>
        <pc:spChg chg="mod">
          <ac:chgData name="N. Furkan Doğan" userId="6dda69a5aca78dc8" providerId="LiveId" clId="{98E0B69F-0E1D-4EC6-A37A-CD90EE0ECCE3}" dt="2023-10-05T13:14:30.014" v="0"/>
          <ac:spMkLst>
            <pc:docMk/>
            <pc:sldMk cId="738552344" sldId="338"/>
            <ac:spMk id="3" creationId="{00000000-0000-0000-0000-000000000000}"/>
          </ac:spMkLst>
        </pc:spChg>
      </pc:sldChg>
      <pc:sldChg chg="modSp mod">
        <pc:chgData name="N. Furkan Doğan" userId="6dda69a5aca78dc8" providerId="LiveId" clId="{98E0B69F-0E1D-4EC6-A37A-CD90EE0ECCE3}" dt="2023-10-05T13:15:23.543" v="8" actId="207"/>
        <pc:sldMkLst>
          <pc:docMk/>
          <pc:sldMk cId="4197553536" sldId="339"/>
        </pc:sldMkLst>
        <pc:spChg chg="mod">
          <ac:chgData name="N. Furkan Doğan" userId="6dda69a5aca78dc8" providerId="LiveId" clId="{98E0B69F-0E1D-4EC6-A37A-CD90EE0ECCE3}" dt="2023-10-05T13:14:30.014" v="0"/>
          <ac:spMkLst>
            <pc:docMk/>
            <pc:sldMk cId="4197553536" sldId="339"/>
            <ac:spMk id="2" creationId="{00000000-0000-0000-0000-000000000000}"/>
          </ac:spMkLst>
        </pc:spChg>
        <pc:picChg chg="mod">
          <ac:chgData name="N. Furkan Doğan" userId="6dda69a5aca78dc8" providerId="LiveId" clId="{98E0B69F-0E1D-4EC6-A37A-CD90EE0ECCE3}" dt="2023-10-05T13:15:23.543" v="8" actId="207"/>
          <ac:picMkLst>
            <pc:docMk/>
            <pc:sldMk cId="4197553536" sldId="339"/>
            <ac:picMk id="5" creationId="{00000000-0000-0000-0000-000000000000}"/>
          </ac:picMkLst>
        </pc:picChg>
        <pc:picChg chg="mod">
          <ac:chgData name="N. Furkan Doğan" userId="6dda69a5aca78dc8" providerId="LiveId" clId="{98E0B69F-0E1D-4EC6-A37A-CD90EE0ECCE3}" dt="2023-10-05T13:15:23.543" v="8" actId="207"/>
          <ac:picMkLst>
            <pc:docMk/>
            <pc:sldMk cId="4197553536" sldId="339"/>
            <ac:picMk id="6" creationId="{00000000-0000-0000-0000-000000000000}"/>
          </ac:picMkLst>
        </pc:picChg>
        <pc:picChg chg="mod">
          <ac:chgData name="N. Furkan Doğan" userId="6dda69a5aca78dc8" providerId="LiveId" clId="{98E0B69F-0E1D-4EC6-A37A-CD90EE0ECCE3}" dt="2023-10-05T13:15:23.543" v="8" actId="207"/>
          <ac:picMkLst>
            <pc:docMk/>
            <pc:sldMk cId="4197553536" sldId="339"/>
            <ac:picMk id="7" creationId="{00000000-0000-0000-0000-000000000000}"/>
          </ac:picMkLst>
        </pc:picChg>
      </pc:sldChg>
      <pc:sldChg chg="modSp mod">
        <pc:chgData name="N. Furkan Doğan" userId="6dda69a5aca78dc8" providerId="LiveId" clId="{98E0B69F-0E1D-4EC6-A37A-CD90EE0ECCE3}" dt="2023-10-05T13:15:26.730" v="9" actId="207"/>
        <pc:sldMkLst>
          <pc:docMk/>
          <pc:sldMk cId="4235241653" sldId="340"/>
        </pc:sldMkLst>
        <pc:spChg chg="mod">
          <ac:chgData name="N. Furkan Doğan" userId="6dda69a5aca78dc8" providerId="LiveId" clId="{98E0B69F-0E1D-4EC6-A37A-CD90EE0ECCE3}" dt="2023-10-05T13:14:30.014" v="0"/>
          <ac:spMkLst>
            <pc:docMk/>
            <pc:sldMk cId="4235241653" sldId="340"/>
            <ac:spMk id="2" creationId="{00000000-0000-0000-0000-000000000000}"/>
          </ac:spMkLst>
        </pc:spChg>
        <pc:picChg chg="mod">
          <ac:chgData name="N. Furkan Doğan" userId="6dda69a5aca78dc8" providerId="LiveId" clId="{98E0B69F-0E1D-4EC6-A37A-CD90EE0ECCE3}" dt="2023-10-05T13:15:26.730" v="9" actId="207"/>
          <ac:picMkLst>
            <pc:docMk/>
            <pc:sldMk cId="4235241653" sldId="340"/>
            <ac:picMk id="8" creationId="{00000000-0000-0000-0000-000000000000}"/>
          </ac:picMkLst>
        </pc:picChg>
        <pc:picChg chg="mod">
          <ac:chgData name="N. Furkan Doğan" userId="6dda69a5aca78dc8" providerId="LiveId" clId="{98E0B69F-0E1D-4EC6-A37A-CD90EE0ECCE3}" dt="2023-10-05T13:15:26.730" v="9" actId="207"/>
          <ac:picMkLst>
            <pc:docMk/>
            <pc:sldMk cId="4235241653" sldId="340"/>
            <ac:picMk id="9" creationId="{00000000-0000-0000-0000-000000000000}"/>
          </ac:picMkLst>
        </pc:picChg>
        <pc:picChg chg="mod">
          <ac:chgData name="N. Furkan Doğan" userId="6dda69a5aca78dc8" providerId="LiveId" clId="{98E0B69F-0E1D-4EC6-A37A-CD90EE0ECCE3}" dt="2023-10-05T13:15:26.730" v="9" actId="207"/>
          <ac:picMkLst>
            <pc:docMk/>
            <pc:sldMk cId="4235241653" sldId="340"/>
            <ac:picMk id="10" creationId="{00000000-0000-0000-0000-000000000000}"/>
          </ac:picMkLst>
        </pc:picChg>
      </pc:sldChg>
      <pc:sldChg chg="modSp mod">
        <pc:chgData name="N. Furkan Doğan" userId="6dda69a5aca78dc8" providerId="LiveId" clId="{98E0B69F-0E1D-4EC6-A37A-CD90EE0ECCE3}" dt="2023-10-05T13:15:35.747" v="10" actId="207"/>
        <pc:sldMkLst>
          <pc:docMk/>
          <pc:sldMk cId="4236849654" sldId="341"/>
        </pc:sldMkLst>
        <pc:spChg chg="mod">
          <ac:chgData name="N. Furkan Doğan" userId="6dda69a5aca78dc8" providerId="LiveId" clId="{98E0B69F-0E1D-4EC6-A37A-CD90EE0ECCE3}" dt="2023-10-05T13:14:30.014" v="0"/>
          <ac:spMkLst>
            <pc:docMk/>
            <pc:sldMk cId="4236849654" sldId="341"/>
            <ac:spMk id="2" creationId="{00000000-0000-0000-0000-000000000000}"/>
          </ac:spMkLst>
        </pc:spChg>
        <pc:grpChg chg="mod">
          <ac:chgData name="N. Furkan Doğan" userId="6dda69a5aca78dc8" providerId="LiveId" clId="{98E0B69F-0E1D-4EC6-A37A-CD90EE0ECCE3}" dt="2023-10-05T13:15:35.747" v="10" actId="207"/>
          <ac:grpSpMkLst>
            <pc:docMk/>
            <pc:sldMk cId="4236849654" sldId="341"/>
            <ac:grpSpMk id="13" creationId="{00000000-0000-0000-0000-000000000000}"/>
          </ac:grpSpMkLst>
        </pc:grpChg>
        <pc:picChg chg="mod">
          <ac:chgData name="N. Furkan Doğan" userId="6dda69a5aca78dc8" providerId="LiveId" clId="{98E0B69F-0E1D-4EC6-A37A-CD90EE0ECCE3}" dt="2023-10-05T13:15:35.747" v="10" actId="207"/>
          <ac:picMkLst>
            <pc:docMk/>
            <pc:sldMk cId="4236849654" sldId="341"/>
            <ac:picMk id="5" creationId="{00000000-0000-0000-0000-000000000000}"/>
          </ac:picMkLst>
        </pc:picChg>
        <pc:picChg chg="mod">
          <ac:chgData name="N. Furkan Doğan" userId="6dda69a5aca78dc8" providerId="LiveId" clId="{98E0B69F-0E1D-4EC6-A37A-CD90EE0ECCE3}" dt="2023-10-05T13:15:35.747" v="10" actId="207"/>
          <ac:picMkLst>
            <pc:docMk/>
            <pc:sldMk cId="4236849654" sldId="341"/>
            <ac:picMk id="6" creationId="{00000000-0000-0000-0000-000000000000}"/>
          </ac:picMkLst>
        </pc:picChg>
        <pc:picChg chg="mod">
          <ac:chgData name="N. Furkan Doğan" userId="6dda69a5aca78dc8" providerId="LiveId" clId="{98E0B69F-0E1D-4EC6-A37A-CD90EE0ECCE3}" dt="2023-10-05T13:15:35.747" v="10" actId="207"/>
          <ac:picMkLst>
            <pc:docMk/>
            <pc:sldMk cId="4236849654" sldId="341"/>
            <ac:picMk id="7" creationId="{00000000-0000-0000-0000-000000000000}"/>
          </ac:picMkLst>
        </pc:picChg>
        <pc:picChg chg="mod">
          <ac:chgData name="N. Furkan Doğan" userId="6dda69a5aca78dc8" providerId="LiveId" clId="{98E0B69F-0E1D-4EC6-A37A-CD90EE0ECCE3}" dt="2023-10-05T13:15:35.747" v="10" actId="207"/>
          <ac:picMkLst>
            <pc:docMk/>
            <pc:sldMk cId="4236849654" sldId="341"/>
            <ac:picMk id="11" creationId="{00000000-0000-0000-0000-000000000000}"/>
          </ac:picMkLst>
        </pc:picChg>
        <pc:picChg chg="mod">
          <ac:chgData name="N. Furkan Doğan" userId="6dda69a5aca78dc8" providerId="LiveId" clId="{98E0B69F-0E1D-4EC6-A37A-CD90EE0ECCE3}" dt="2023-10-05T13:15:35.747" v="10" actId="207"/>
          <ac:picMkLst>
            <pc:docMk/>
            <pc:sldMk cId="4236849654" sldId="341"/>
            <ac:picMk id="12" creationId="{00000000-0000-0000-0000-000000000000}"/>
          </ac:picMkLst>
        </pc:picChg>
        <pc:picChg chg="mod">
          <ac:chgData name="N. Furkan Doğan" userId="6dda69a5aca78dc8" providerId="LiveId" clId="{98E0B69F-0E1D-4EC6-A37A-CD90EE0ECCE3}" dt="2023-10-05T13:15:35.747" v="10" actId="207"/>
          <ac:picMkLst>
            <pc:docMk/>
            <pc:sldMk cId="4236849654" sldId="341"/>
            <ac:picMk id="14" creationId="{00000000-0000-0000-0000-000000000000}"/>
          </ac:picMkLst>
        </pc:picChg>
      </pc:sldChg>
      <pc:sldChg chg="modSp mod">
        <pc:chgData name="N. Furkan Doğan" userId="6dda69a5aca78dc8" providerId="LiveId" clId="{98E0B69F-0E1D-4EC6-A37A-CD90EE0ECCE3}" dt="2023-10-05T13:15:40.465" v="11" actId="207"/>
        <pc:sldMkLst>
          <pc:docMk/>
          <pc:sldMk cId="3380530145" sldId="342"/>
        </pc:sldMkLst>
        <pc:spChg chg="mod">
          <ac:chgData name="N. Furkan Doğan" userId="6dda69a5aca78dc8" providerId="LiveId" clId="{98E0B69F-0E1D-4EC6-A37A-CD90EE0ECCE3}" dt="2023-10-05T13:14:30.014" v="0"/>
          <ac:spMkLst>
            <pc:docMk/>
            <pc:sldMk cId="3380530145" sldId="342"/>
            <ac:spMk id="2" creationId="{00000000-0000-0000-0000-000000000000}"/>
          </ac:spMkLst>
        </pc:spChg>
        <pc:picChg chg="mod">
          <ac:chgData name="N. Furkan Doğan" userId="6dda69a5aca78dc8" providerId="LiveId" clId="{98E0B69F-0E1D-4EC6-A37A-CD90EE0ECCE3}" dt="2023-10-05T13:15:40.465" v="11" actId="207"/>
          <ac:picMkLst>
            <pc:docMk/>
            <pc:sldMk cId="3380530145" sldId="342"/>
            <ac:picMk id="5" creationId="{00000000-0000-0000-0000-000000000000}"/>
          </ac:picMkLst>
        </pc:picChg>
        <pc:picChg chg="mod">
          <ac:chgData name="N. Furkan Doğan" userId="6dda69a5aca78dc8" providerId="LiveId" clId="{98E0B69F-0E1D-4EC6-A37A-CD90EE0ECCE3}" dt="2023-10-05T13:15:40.465" v="11" actId="207"/>
          <ac:picMkLst>
            <pc:docMk/>
            <pc:sldMk cId="3380530145" sldId="342"/>
            <ac:picMk id="8" creationId="{00000000-0000-0000-0000-000000000000}"/>
          </ac:picMkLst>
        </pc:picChg>
        <pc:picChg chg="mod">
          <ac:chgData name="N. Furkan Doğan" userId="6dda69a5aca78dc8" providerId="LiveId" clId="{98E0B69F-0E1D-4EC6-A37A-CD90EE0ECCE3}" dt="2023-10-05T13:15:40.465" v="11" actId="207"/>
          <ac:picMkLst>
            <pc:docMk/>
            <pc:sldMk cId="3380530145" sldId="342"/>
            <ac:picMk id="9" creationId="{00000000-0000-0000-0000-000000000000}"/>
          </ac:picMkLst>
        </pc:picChg>
      </pc:sldChg>
      <pc:sldChg chg="modSp mod">
        <pc:chgData name="N. Furkan Doğan" userId="6dda69a5aca78dc8" providerId="LiveId" clId="{98E0B69F-0E1D-4EC6-A37A-CD90EE0ECCE3}" dt="2023-10-13T07:05:21.058" v="389" actId="1076"/>
        <pc:sldMkLst>
          <pc:docMk/>
          <pc:sldMk cId="2151477413" sldId="343"/>
        </pc:sldMkLst>
        <pc:spChg chg="mod">
          <ac:chgData name="N. Furkan Doğan" userId="6dda69a5aca78dc8" providerId="LiveId" clId="{98E0B69F-0E1D-4EC6-A37A-CD90EE0ECCE3}" dt="2023-10-13T06:47:47.898" v="258" actId="113"/>
          <ac:spMkLst>
            <pc:docMk/>
            <pc:sldMk cId="2151477413" sldId="343"/>
            <ac:spMk id="2" creationId="{00000000-0000-0000-0000-000000000000}"/>
          </ac:spMkLst>
        </pc:spChg>
        <pc:spChg chg="mod">
          <ac:chgData name="N. Furkan Doğan" userId="6dda69a5aca78dc8" providerId="LiveId" clId="{98E0B69F-0E1D-4EC6-A37A-CD90EE0ECCE3}" dt="2023-10-13T07:05:18.743" v="388" actId="20577"/>
          <ac:spMkLst>
            <pc:docMk/>
            <pc:sldMk cId="2151477413" sldId="343"/>
            <ac:spMk id="3" creationId="{00000000-0000-0000-0000-000000000000}"/>
          </ac:spMkLst>
        </pc:spChg>
        <pc:spChg chg="mod">
          <ac:chgData name="N. Furkan Doğan" userId="6dda69a5aca78dc8" providerId="LiveId" clId="{98E0B69F-0E1D-4EC6-A37A-CD90EE0ECCE3}" dt="2023-10-05T13:15:53.961" v="15" actId="207"/>
          <ac:spMkLst>
            <pc:docMk/>
            <pc:sldMk cId="2151477413" sldId="343"/>
            <ac:spMk id="6" creationId="{1C89FB48-617A-F4A1-FCDE-9C1211D81417}"/>
          </ac:spMkLst>
        </pc:spChg>
        <pc:picChg chg="mod">
          <ac:chgData name="N. Furkan Doğan" userId="6dda69a5aca78dc8" providerId="LiveId" clId="{98E0B69F-0E1D-4EC6-A37A-CD90EE0ECCE3}" dt="2023-10-13T07:05:21.058" v="389" actId="1076"/>
          <ac:picMkLst>
            <pc:docMk/>
            <pc:sldMk cId="2151477413" sldId="343"/>
            <ac:picMk id="5" creationId="{00000000-0000-0000-0000-000000000000}"/>
          </ac:picMkLst>
        </pc:picChg>
      </pc:sldChg>
      <pc:sldChg chg="modSp mod modShow">
        <pc:chgData name="N. Furkan Doğan" userId="6dda69a5aca78dc8" providerId="LiveId" clId="{98E0B69F-0E1D-4EC6-A37A-CD90EE0ECCE3}" dt="2023-10-13T06:28:59.702" v="248" actId="729"/>
        <pc:sldMkLst>
          <pc:docMk/>
          <pc:sldMk cId="3449804528" sldId="344"/>
        </pc:sldMkLst>
        <pc:spChg chg="mod">
          <ac:chgData name="N. Furkan Doğan" userId="6dda69a5aca78dc8" providerId="LiveId" clId="{98E0B69F-0E1D-4EC6-A37A-CD90EE0ECCE3}" dt="2023-10-05T13:14:30.014" v="0"/>
          <ac:spMkLst>
            <pc:docMk/>
            <pc:sldMk cId="3449804528" sldId="344"/>
            <ac:spMk id="2" creationId="{00000000-0000-0000-0000-000000000000}"/>
          </ac:spMkLst>
        </pc:spChg>
      </pc:sldChg>
      <pc:sldChg chg="modSp mod modShow">
        <pc:chgData name="N. Furkan Doğan" userId="6dda69a5aca78dc8" providerId="LiveId" clId="{98E0B69F-0E1D-4EC6-A37A-CD90EE0ECCE3}" dt="2023-10-13T06:28:59.702" v="248" actId="729"/>
        <pc:sldMkLst>
          <pc:docMk/>
          <pc:sldMk cId="4204951469" sldId="345"/>
        </pc:sldMkLst>
        <pc:spChg chg="mod">
          <ac:chgData name="N. Furkan Doğan" userId="6dda69a5aca78dc8" providerId="LiveId" clId="{98E0B69F-0E1D-4EC6-A37A-CD90EE0ECCE3}" dt="2023-10-05T13:14:30.014" v="0"/>
          <ac:spMkLst>
            <pc:docMk/>
            <pc:sldMk cId="4204951469" sldId="345"/>
            <ac:spMk id="2" creationId="{00000000-0000-0000-0000-000000000000}"/>
          </ac:spMkLst>
        </pc:spChg>
        <pc:spChg chg="mod">
          <ac:chgData name="N. Furkan Doğan" userId="6dda69a5aca78dc8" providerId="LiveId" clId="{98E0B69F-0E1D-4EC6-A37A-CD90EE0ECCE3}" dt="2023-10-05T13:14:30.014" v="0"/>
          <ac:spMkLst>
            <pc:docMk/>
            <pc:sldMk cId="4204951469" sldId="345"/>
            <ac:spMk id="3" creationId="{00000000-0000-0000-0000-000000000000}"/>
          </ac:spMkLst>
        </pc:spChg>
        <pc:picChg chg="mod">
          <ac:chgData name="N. Furkan Doğan" userId="6dda69a5aca78dc8" providerId="LiveId" clId="{98E0B69F-0E1D-4EC6-A37A-CD90EE0ECCE3}" dt="2023-10-05T13:15:44.399" v="12" actId="207"/>
          <ac:picMkLst>
            <pc:docMk/>
            <pc:sldMk cId="4204951469" sldId="345"/>
            <ac:picMk id="5" creationId="{00000000-0000-0000-0000-000000000000}"/>
          </ac:picMkLst>
        </pc:picChg>
        <pc:picChg chg="mod">
          <ac:chgData name="N. Furkan Doğan" userId="6dda69a5aca78dc8" providerId="LiveId" clId="{98E0B69F-0E1D-4EC6-A37A-CD90EE0ECCE3}" dt="2023-10-05T13:15:44.399" v="12" actId="207"/>
          <ac:picMkLst>
            <pc:docMk/>
            <pc:sldMk cId="4204951469" sldId="345"/>
            <ac:picMk id="7" creationId="{00000000-0000-0000-0000-000000000000}"/>
          </ac:picMkLst>
        </pc:picChg>
      </pc:sldChg>
      <pc:sldChg chg="modSp mod modShow">
        <pc:chgData name="N. Furkan Doğan" userId="6dda69a5aca78dc8" providerId="LiveId" clId="{98E0B69F-0E1D-4EC6-A37A-CD90EE0ECCE3}" dt="2023-10-13T06:28:59.702" v="248" actId="729"/>
        <pc:sldMkLst>
          <pc:docMk/>
          <pc:sldMk cId="3324141503" sldId="346"/>
        </pc:sldMkLst>
        <pc:spChg chg="mod">
          <ac:chgData name="N. Furkan Doğan" userId="6dda69a5aca78dc8" providerId="LiveId" clId="{98E0B69F-0E1D-4EC6-A37A-CD90EE0ECCE3}" dt="2023-10-05T13:14:30.014" v="0"/>
          <ac:spMkLst>
            <pc:docMk/>
            <pc:sldMk cId="3324141503" sldId="346"/>
            <ac:spMk id="2" creationId="{00000000-0000-0000-0000-000000000000}"/>
          </ac:spMkLst>
        </pc:spChg>
        <pc:picChg chg="mod">
          <ac:chgData name="N. Furkan Doğan" userId="6dda69a5aca78dc8" providerId="LiveId" clId="{98E0B69F-0E1D-4EC6-A37A-CD90EE0ECCE3}" dt="2023-10-05T13:15:47.380" v="13" actId="207"/>
          <ac:picMkLst>
            <pc:docMk/>
            <pc:sldMk cId="3324141503" sldId="346"/>
            <ac:picMk id="5" creationId="{00000000-0000-0000-0000-000000000000}"/>
          </ac:picMkLst>
        </pc:picChg>
        <pc:picChg chg="mod">
          <ac:chgData name="N. Furkan Doğan" userId="6dda69a5aca78dc8" providerId="LiveId" clId="{98E0B69F-0E1D-4EC6-A37A-CD90EE0ECCE3}" dt="2023-10-05T13:15:47.380" v="13" actId="207"/>
          <ac:picMkLst>
            <pc:docMk/>
            <pc:sldMk cId="3324141503" sldId="346"/>
            <ac:picMk id="8" creationId="{00000000-0000-0000-0000-000000000000}"/>
          </ac:picMkLst>
        </pc:picChg>
        <pc:picChg chg="mod">
          <ac:chgData name="N. Furkan Doğan" userId="6dda69a5aca78dc8" providerId="LiveId" clId="{98E0B69F-0E1D-4EC6-A37A-CD90EE0ECCE3}" dt="2023-10-05T13:15:47.380" v="13" actId="207"/>
          <ac:picMkLst>
            <pc:docMk/>
            <pc:sldMk cId="3324141503" sldId="346"/>
            <ac:picMk id="9" creationId="{00000000-0000-0000-0000-000000000000}"/>
          </ac:picMkLst>
        </pc:picChg>
      </pc:sldChg>
      <pc:sldChg chg="modSp mod modShow">
        <pc:chgData name="N. Furkan Doğan" userId="6dda69a5aca78dc8" providerId="LiveId" clId="{98E0B69F-0E1D-4EC6-A37A-CD90EE0ECCE3}" dt="2023-10-13T06:47:51.240" v="259" actId="113"/>
        <pc:sldMkLst>
          <pc:docMk/>
          <pc:sldMk cId="2693786164" sldId="347"/>
        </pc:sldMkLst>
        <pc:spChg chg="mod">
          <ac:chgData name="N. Furkan Doğan" userId="6dda69a5aca78dc8" providerId="LiveId" clId="{98E0B69F-0E1D-4EC6-A37A-CD90EE0ECCE3}" dt="2023-10-13T06:47:51.240" v="259" actId="113"/>
          <ac:spMkLst>
            <pc:docMk/>
            <pc:sldMk cId="2693786164" sldId="347"/>
            <ac:spMk id="2" creationId="{00000000-0000-0000-0000-000000000000}"/>
          </ac:spMkLst>
        </pc:spChg>
        <pc:picChg chg="mod">
          <ac:chgData name="N. Furkan Doğan" userId="6dda69a5aca78dc8" providerId="LiveId" clId="{98E0B69F-0E1D-4EC6-A37A-CD90EE0ECCE3}" dt="2023-10-05T13:15:50.211" v="14" actId="207"/>
          <ac:picMkLst>
            <pc:docMk/>
            <pc:sldMk cId="2693786164" sldId="347"/>
            <ac:picMk id="5" creationId="{00000000-0000-0000-0000-000000000000}"/>
          </ac:picMkLst>
        </pc:picChg>
        <pc:picChg chg="mod">
          <ac:chgData name="N. Furkan Doğan" userId="6dda69a5aca78dc8" providerId="LiveId" clId="{98E0B69F-0E1D-4EC6-A37A-CD90EE0ECCE3}" dt="2023-10-05T13:15:50.211" v="14" actId="207"/>
          <ac:picMkLst>
            <pc:docMk/>
            <pc:sldMk cId="2693786164" sldId="347"/>
            <ac:picMk id="6" creationId="{00000000-0000-0000-0000-000000000000}"/>
          </ac:picMkLst>
        </pc:picChg>
        <pc:picChg chg="mod">
          <ac:chgData name="N. Furkan Doğan" userId="6dda69a5aca78dc8" providerId="LiveId" clId="{98E0B69F-0E1D-4EC6-A37A-CD90EE0ECCE3}" dt="2023-10-05T13:15:50.211" v="14" actId="207"/>
          <ac:picMkLst>
            <pc:docMk/>
            <pc:sldMk cId="2693786164" sldId="347"/>
            <ac:picMk id="7" creationId="{00000000-0000-0000-0000-000000000000}"/>
          </ac:picMkLst>
        </pc:picChg>
      </pc:sldChg>
      <pc:sldChg chg="modSp mod">
        <pc:chgData name="N. Furkan Doğan" userId="6dda69a5aca78dc8" providerId="LiveId" clId="{98E0B69F-0E1D-4EC6-A37A-CD90EE0ECCE3}" dt="2023-10-13T07:06:04.589" v="401" actId="255"/>
        <pc:sldMkLst>
          <pc:docMk/>
          <pc:sldMk cId="2352058927" sldId="348"/>
        </pc:sldMkLst>
        <pc:spChg chg="mod">
          <ac:chgData name="N. Furkan Doğan" userId="6dda69a5aca78dc8" providerId="LiveId" clId="{98E0B69F-0E1D-4EC6-A37A-CD90EE0ECCE3}" dt="2023-10-13T06:47:44.446" v="257" actId="113"/>
          <ac:spMkLst>
            <pc:docMk/>
            <pc:sldMk cId="2352058927" sldId="348"/>
            <ac:spMk id="2" creationId="{00000000-0000-0000-0000-000000000000}"/>
          </ac:spMkLst>
        </pc:spChg>
        <pc:spChg chg="mod">
          <ac:chgData name="N. Furkan Doğan" userId="6dda69a5aca78dc8" providerId="LiveId" clId="{98E0B69F-0E1D-4EC6-A37A-CD90EE0ECCE3}" dt="2023-10-13T07:06:04.589" v="401" actId="255"/>
          <ac:spMkLst>
            <pc:docMk/>
            <pc:sldMk cId="2352058927" sldId="348"/>
            <ac:spMk id="3" creationId="{00000000-0000-0000-0000-000000000000}"/>
          </ac:spMkLst>
        </pc:spChg>
        <pc:spChg chg="mod">
          <ac:chgData name="N. Furkan Doğan" userId="6dda69a5aca78dc8" providerId="LiveId" clId="{98E0B69F-0E1D-4EC6-A37A-CD90EE0ECCE3}" dt="2023-10-05T13:15:57.256" v="16" actId="207"/>
          <ac:spMkLst>
            <pc:docMk/>
            <pc:sldMk cId="2352058927" sldId="348"/>
            <ac:spMk id="7" creationId="{876A84CA-8606-F5DC-7986-5B38611F97EF}"/>
          </ac:spMkLst>
        </pc:spChg>
        <pc:picChg chg="mod">
          <ac:chgData name="N. Furkan Doğan" userId="6dda69a5aca78dc8" providerId="LiveId" clId="{98E0B69F-0E1D-4EC6-A37A-CD90EE0ECCE3}" dt="2023-10-13T06:27:48.758" v="245" actId="207"/>
          <ac:picMkLst>
            <pc:docMk/>
            <pc:sldMk cId="2352058927" sldId="348"/>
            <ac:picMk id="5" creationId="{00000000-0000-0000-0000-000000000000}"/>
          </ac:picMkLst>
        </pc:picChg>
      </pc:sldChg>
      <pc:sldChg chg="modSp mod">
        <pc:chgData name="N. Furkan Doğan" userId="6dda69a5aca78dc8" providerId="LiveId" clId="{98E0B69F-0E1D-4EC6-A37A-CD90EE0ECCE3}" dt="2023-10-13T07:05:45.348" v="394" actId="2711"/>
        <pc:sldMkLst>
          <pc:docMk/>
          <pc:sldMk cId="4081290040" sldId="349"/>
        </pc:sldMkLst>
        <pc:spChg chg="mod">
          <ac:chgData name="N. Furkan Doğan" userId="6dda69a5aca78dc8" providerId="LiveId" clId="{98E0B69F-0E1D-4EC6-A37A-CD90EE0ECCE3}" dt="2023-10-13T06:47:41.620" v="256" actId="113"/>
          <ac:spMkLst>
            <pc:docMk/>
            <pc:sldMk cId="4081290040" sldId="349"/>
            <ac:spMk id="2" creationId="{00000000-0000-0000-0000-000000000000}"/>
          </ac:spMkLst>
        </pc:spChg>
        <pc:spChg chg="mod">
          <ac:chgData name="N. Furkan Doğan" userId="6dda69a5aca78dc8" providerId="LiveId" clId="{98E0B69F-0E1D-4EC6-A37A-CD90EE0ECCE3}" dt="2023-10-13T07:05:34.525" v="392" actId="1076"/>
          <ac:spMkLst>
            <pc:docMk/>
            <pc:sldMk cId="4081290040" sldId="349"/>
            <ac:spMk id="3" creationId="{00000000-0000-0000-0000-000000000000}"/>
          </ac:spMkLst>
        </pc:spChg>
        <pc:spChg chg="mod">
          <ac:chgData name="N. Furkan Doğan" userId="6dda69a5aca78dc8" providerId="LiveId" clId="{98E0B69F-0E1D-4EC6-A37A-CD90EE0ECCE3}" dt="2023-10-13T07:05:45.348" v="394" actId="2711"/>
          <ac:spMkLst>
            <pc:docMk/>
            <pc:sldMk cId="4081290040" sldId="349"/>
            <ac:spMk id="6" creationId="{0D93324D-0EEC-D45D-86DC-B9AEC70F29A8}"/>
          </ac:spMkLst>
        </pc:spChg>
        <pc:picChg chg="mod">
          <ac:chgData name="N. Furkan Doğan" userId="6dda69a5aca78dc8" providerId="LiveId" clId="{98E0B69F-0E1D-4EC6-A37A-CD90EE0ECCE3}" dt="2023-10-13T07:05:32.077" v="391" actId="1076"/>
          <ac:picMkLst>
            <pc:docMk/>
            <pc:sldMk cId="4081290040" sldId="349"/>
            <ac:picMk id="5" creationId="{00000000-0000-0000-0000-000000000000}"/>
          </ac:picMkLst>
        </pc:picChg>
      </pc:sldChg>
      <pc:sldChg chg="modSp mod">
        <pc:chgData name="N. Furkan Doğan" userId="6dda69a5aca78dc8" providerId="LiveId" clId="{98E0B69F-0E1D-4EC6-A37A-CD90EE0ECCE3}" dt="2023-10-13T06:47:37.520" v="255" actId="113"/>
        <pc:sldMkLst>
          <pc:docMk/>
          <pc:sldMk cId="3638279682" sldId="350"/>
        </pc:sldMkLst>
        <pc:spChg chg="mod">
          <ac:chgData name="N. Furkan Doğan" userId="6dda69a5aca78dc8" providerId="LiveId" clId="{98E0B69F-0E1D-4EC6-A37A-CD90EE0ECCE3}" dt="2023-10-13T06:47:37.520" v="255" actId="113"/>
          <ac:spMkLst>
            <pc:docMk/>
            <pc:sldMk cId="3638279682" sldId="350"/>
            <ac:spMk id="2" creationId="{00000000-0000-0000-0000-000000000000}"/>
          </ac:spMkLst>
        </pc:spChg>
        <pc:spChg chg="mod">
          <ac:chgData name="N. Furkan Doğan" userId="6dda69a5aca78dc8" providerId="LiveId" clId="{98E0B69F-0E1D-4EC6-A37A-CD90EE0ECCE3}" dt="2023-10-13T06:45:10.411" v="253" actId="123"/>
          <ac:spMkLst>
            <pc:docMk/>
            <pc:sldMk cId="3638279682" sldId="350"/>
            <ac:spMk id="6" creationId="{09557193-CE93-B2CE-3C9D-CBD6B7226F47}"/>
          </ac:spMkLst>
        </pc:spChg>
        <pc:picChg chg="mod">
          <ac:chgData name="N. Furkan Doğan" userId="6dda69a5aca78dc8" providerId="LiveId" clId="{98E0B69F-0E1D-4EC6-A37A-CD90EE0ECCE3}" dt="2023-10-05T13:16:02.600" v="18" actId="207"/>
          <ac:picMkLst>
            <pc:docMk/>
            <pc:sldMk cId="3638279682" sldId="350"/>
            <ac:picMk id="4" creationId="{00000000-0000-0000-0000-000000000000}"/>
          </ac:picMkLst>
        </pc:picChg>
      </pc:sldChg>
      <pc:sldChg chg="modSp mod">
        <pc:chgData name="N. Furkan Doğan" userId="6dda69a5aca78dc8" providerId="LiveId" clId="{98E0B69F-0E1D-4EC6-A37A-CD90EE0ECCE3}" dt="2023-10-13T06:49:26.324" v="270" actId="123"/>
        <pc:sldMkLst>
          <pc:docMk/>
          <pc:sldMk cId="2609802396" sldId="351"/>
        </pc:sldMkLst>
        <pc:spChg chg="mod">
          <ac:chgData name="N. Furkan Doğan" userId="6dda69a5aca78dc8" providerId="LiveId" clId="{98E0B69F-0E1D-4EC6-A37A-CD90EE0ECCE3}" dt="2023-10-13T06:47:32.971" v="254" actId="113"/>
          <ac:spMkLst>
            <pc:docMk/>
            <pc:sldMk cId="2609802396" sldId="351"/>
            <ac:spMk id="2" creationId="{00000000-0000-0000-0000-000000000000}"/>
          </ac:spMkLst>
        </pc:spChg>
        <pc:spChg chg="mod">
          <ac:chgData name="N. Furkan Doğan" userId="6dda69a5aca78dc8" providerId="LiveId" clId="{98E0B69F-0E1D-4EC6-A37A-CD90EE0ECCE3}" dt="2023-10-13T06:49:26.324" v="270" actId="123"/>
          <ac:spMkLst>
            <pc:docMk/>
            <pc:sldMk cId="2609802396" sldId="351"/>
            <ac:spMk id="3" creationId="{00000000-0000-0000-0000-000000000000}"/>
          </ac:spMkLst>
        </pc:spChg>
        <pc:picChg chg="mod">
          <ac:chgData name="N. Furkan Doğan" userId="6dda69a5aca78dc8" providerId="LiveId" clId="{98E0B69F-0E1D-4EC6-A37A-CD90EE0ECCE3}" dt="2023-10-13T06:49:17.117" v="268" actId="1076"/>
          <ac:picMkLst>
            <pc:docMk/>
            <pc:sldMk cId="2609802396" sldId="351"/>
            <ac:picMk id="4" creationId="{00000000-0000-0000-0000-000000000000}"/>
          </ac:picMkLst>
        </pc:picChg>
      </pc:sldChg>
      <pc:sldChg chg="addSp delSp modSp mod">
        <pc:chgData name="N. Furkan Doğan" userId="6dda69a5aca78dc8" providerId="LiveId" clId="{98E0B69F-0E1D-4EC6-A37A-CD90EE0ECCE3}" dt="2023-10-13T06:52:19.672" v="281" actId="1076"/>
        <pc:sldMkLst>
          <pc:docMk/>
          <pc:sldMk cId="3760557668" sldId="352"/>
        </pc:sldMkLst>
        <pc:spChg chg="mod">
          <ac:chgData name="N. Furkan Doğan" userId="6dda69a5aca78dc8" providerId="LiveId" clId="{98E0B69F-0E1D-4EC6-A37A-CD90EE0ECCE3}" dt="2023-10-13T06:47:57.176" v="260" actId="113"/>
          <ac:spMkLst>
            <pc:docMk/>
            <pc:sldMk cId="3760557668" sldId="352"/>
            <ac:spMk id="2" creationId="{00000000-0000-0000-0000-000000000000}"/>
          </ac:spMkLst>
        </pc:spChg>
        <pc:spChg chg="mod">
          <ac:chgData name="N. Furkan Doğan" userId="6dda69a5aca78dc8" providerId="LiveId" clId="{98E0B69F-0E1D-4EC6-A37A-CD90EE0ECCE3}" dt="2023-10-13T06:51:02.219" v="272" actId="21"/>
          <ac:spMkLst>
            <pc:docMk/>
            <pc:sldMk cId="3760557668" sldId="352"/>
            <ac:spMk id="3" creationId="{00000000-0000-0000-0000-000000000000}"/>
          </ac:spMkLst>
        </pc:spChg>
        <pc:spChg chg="add del">
          <ac:chgData name="N. Furkan Doğan" userId="6dda69a5aca78dc8" providerId="LiveId" clId="{98E0B69F-0E1D-4EC6-A37A-CD90EE0ECCE3}" dt="2023-10-13T06:51:06.187" v="274" actId="22"/>
          <ac:spMkLst>
            <pc:docMk/>
            <pc:sldMk cId="3760557668" sldId="352"/>
            <ac:spMk id="5" creationId="{4F301C64-A4A2-7A3F-9F77-D06ED6C0EFA5}"/>
          </ac:spMkLst>
        </pc:spChg>
        <pc:spChg chg="add mod">
          <ac:chgData name="N. Furkan Doğan" userId="6dda69a5aca78dc8" providerId="LiveId" clId="{98E0B69F-0E1D-4EC6-A37A-CD90EE0ECCE3}" dt="2023-10-13T06:52:19.672" v="281" actId="1076"/>
          <ac:spMkLst>
            <pc:docMk/>
            <pc:sldMk cId="3760557668" sldId="352"/>
            <ac:spMk id="7" creationId="{F2CF2DB2-52AD-BC8D-FF1D-1229D2D65892}"/>
          </ac:spMkLst>
        </pc:spChg>
      </pc:sldChg>
      <pc:sldChg chg="modSp mod">
        <pc:chgData name="N. Furkan Doğan" userId="6dda69a5aca78dc8" providerId="LiveId" clId="{98E0B69F-0E1D-4EC6-A37A-CD90EE0ECCE3}" dt="2023-10-13T06:56:49.793" v="318" actId="113"/>
        <pc:sldMkLst>
          <pc:docMk/>
          <pc:sldMk cId="2896798800" sldId="353"/>
        </pc:sldMkLst>
        <pc:spChg chg="mod">
          <ac:chgData name="N. Furkan Doğan" userId="6dda69a5aca78dc8" providerId="LiveId" clId="{98E0B69F-0E1D-4EC6-A37A-CD90EE0ECCE3}" dt="2023-10-13T06:56:49.793" v="318" actId="113"/>
          <ac:spMkLst>
            <pc:docMk/>
            <pc:sldMk cId="2896798800" sldId="353"/>
            <ac:spMk id="2" creationId="{00000000-0000-0000-0000-000000000000}"/>
          </ac:spMkLst>
        </pc:spChg>
        <pc:picChg chg="mod">
          <ac:chgData name="N. Furkan Doğan" userId="6dda69a5aca78dc8" providerId="LiveId" clId="{98E0B69F-0E1D-4EC6-A37A-CD90EE0ECCE3}" dt="2023-10-05T13:16:06.912" v="19" actId="207"/>
          <ac:picMkLst>
            <pc:docMk/>
            <pc:sldMk cId="2896798800" sldId="353"/>
            <ac:picMk id="4" creationId="{00000000-0000-0000-0000-000000000000}"/>
          </ac:picMkLst>
        </pc:picChg>
      </pc:sldChg>
      <pc:sldChg chg="modSp mod">
        <pc:chgData name="N. Furkan Doğan" userId="6dda69a5aca78dc8" providerId="LiveId" clId="{98E0B69F-0E1D-4EC6-A37A-CD90EE0ECCE3}" dt="2023-10-13T06:56:44.411" v="317" actId="113"/>
        <pc:sldMkLst>
          <pc:docMk/>
          <pc:sldMk cId="1791060271" sldId="354"/>
        </pc:sldMkLst>
        <pc:spChg chg="mod">
          <ac:chgData name="N. Furkan Doğan" userId="6dda69a5aca78dc8" providerId="LiveId" clId="{98E0B69F-0E1D-4EC6-A37A-CD90EE0ECCE3}" dt="2023-10-13T06:56:44.411" v="317" actId="113"/>
          <ac:spMkLst>
            <pc:docMk/>
            <pc:sldMk cId="1791060271" sldId="354"/>
            <ac:spMk id="2" creationId="{00000000-0000-0000-0000-000000000000}"/>
          </ac:spMkLst>
        </pc:spChg>
        <pc:picChg chg="mod">
          <ac:chgData name="N. Furkan Doğan" userId="6dda69a5aca78dc8" providerId="LiveId" clId="{98E0B69F-0E1D-4EC6-A37A-CD90EE0ECCE3}" dt="2023-10-13T06:53:11.997" v="283" actId="1076"/>
          <ac:picMkLst>
            <pc:docMk/>
            <pc:sldMk cId="1791060271" sldId="354"/>
            <ac:picMk id="4" creationId="{00000000-0000-0000-0000-000000000000}"/>
          </ac:picMkLst>
        </pc:picChg>
        <pc:picChg chg="mod">
          <ac:chgData name="N. Furkan Doğan" userId="6dda69a5aca78dc8" providerId="LiveId" clId="{98E0B69F-0E1D-4EC6-A37A-CD90EE0ECCE3}" dt="2023-10-13T06:53:18.813" v="286" actId="14100"/>
          <ac:picMkLst>
            <pc:docMk/>
            <pc:sldMk cId="1791060271" sldId="354"/>
            <ac:picMk id="5" creationId="{00000000-0000-0000-0000-000000000000}"/>
          </ac:picMkLst>
        </pc:picChg>
        <pc:picChg chg="mod">
          <ac:chgData name="N. Furkan Doğan" userId="6dda69a5aca78dc8" providerId="LiveId" clId="{98E0B69F-0E1D-4EC6-A37A-CD90EE0ECCE3}" dt="2023-10-13T06:53:15.344" v="285" actId="1076"/>
          <ac:picMkLst>
            <pc:docMk/>
            <pc:sldMk cId="1791060271" sldId="354"/>
            <ac:picMk id="6" creationId="{00000000-0000-0000-0000-000000000000}"/>
          </ac:picMkLst>
        </pc:picChg>
        <pc:picChg chg="mod">
          <ac:chgData name="N. Furkan Doğan" userId="6dda69a5aca78dc8" providerId="LiveId" clId="{98E0B69F-0E1D-4EC6-A37A-CD90EE0ECCE3}" dt="2023-10-13T06:53:25.273" v="288" actId="1076"/>
          <ac:picMkLst>
            <pc:docMk/>
            <pc:sldMk cId="1791060271" sldId="354"/>
            <ac:picMk id="7" creationId="{00000000-0000-0000-0000-000000000000}"/>
          </ac:picMkLst>
        </pc:picChg>
      </pc:sldChg>
      <pc:sldChg chg="modSp mod">
        <pc:chgData name="N. Furkan Doğan" userId="6dda69a5aca78dc8" providerId="LiveId" clId="{98E0B69F-0E1D-4EC6-A37A-CD90EE0ECCE3}" dt="2023-10-13T06:56:40.174" v="316" actId="113"/>
        <pc:sldMkLst>
          <pc:docMk/>
          <pc:sldMk cId="523048991" sldId="355"/>
        </pc:sldMkLst>
        <pc:spChg chg="mod">
          <ac:chgData name="N. Furkan Doğan" userId="6dda69a5aca78dc8" providerId="LiveId" clId="{98E0B69F-0E1D-4EC6-A37A-CD90EE0ECCE3}" dt="2023-10-13T06:56:40.174" v="316" actId="113"/>
          <ac:spMkLst>
            <pc:docMk/>
            <pc:sldMk cId="523048991" sldId="355"/>
            <ac:spMk id="2" creationId="{00000000-0000-0000-0000-000000000000}"/>
          </ac:spMkLst>
        </pc:spChg>
        <pc:spChg chg="mod">
          <ac:chgData name="N. Furkan Doğan" userId="6dda69a5aca78dc8" providerId="LiveId" clId="{98E0B69F-0E1D-4EC6-A37A-CD90EE0ECCE3}" dt="2023-10-13T06:54:07.921" v="292" actId="114"/>
          <ac:spMkLst>
            <pc:docMk/>
            <pc:sldMk cId="523048991" sldId="355"/>
            <ac:spMk id="3" creationId="{00000000-0000-0000-0000-000000000000}"/>
          </ac:spMkLst>
        </pc:spChg>
      </pc:sldChg>
      <pc:sldChg chg="modSp mod">
        <pc:chgData name="N. Furkan Doğan" userId="6dda69a5aca78dc8" providerId="LiveId" clId="{98E0B69F-0E1D-4EC6-A37A-CD90EE0ECCE3}" dt="2023-10-13T06:56:30.525" v="314" actId="1035"/>
        <pc:sldMkLst>
          <pc:docMk/>
          <pc:sldMk cId="1996127816" sldId="356"/>
        </pc:sldMkLst>
        <pc:spChg chg="mod">
          <ac:chgData name="N. Furkan Doğan" userId="6dda69a5aca78dc8" providerId="LiveId" clId="{98E0B69F-0E1D-4EC6-A37A-CD90EE0ECCE3}" dt="2023-10-13T06:56:11.681" v="298" actId="1076"/>
          <ac:spMkLst>
            <pc:docMk/>
            <pc:sldMk cId="1996127816" sldId="356"/>
            <ac:spMk id="2" creationId="{00000000-0000-0000-0000-000000000000}"/>
          </ac:spMkLst>
        </pc:spChg>
        <pc:picChg chg="mod ord">
          <ac:chgData name="N. Furkan Doğan" userId="6dda69a5aca78dc8" providerId="LiveId" clId="{98E0B69F-0E1D-4EC6-A37A-CD90EE0ECCE3}" dt="2023-10-13T06:56:25.357" v="302" actId="167"/>
          <ac:picMkLst>
            <pc:docMk/>
            <pc:sldMk cId="1996127816" sldId="356"/>
            <ac:picMk id="4" creationId="{00000000-0000-0000-0000-000000000000}"/>
          </ac:picMkLst>
        </pc:picChg>
        <pc:picChg chg="mod">
          <ac:chgData name="N. Furkan Doğan" userId="6dda69a5aca78dc8" providerId="LiveId" clId="{98E0B69F-0E1D-4EC6-A37A-CD90EE0ECCE3}" dt="2023-10-13T06:56:30.525" v="314" actId="1035"/>
          <ac:picMkLst>
            <pc:docMk/>
            <pc:sldMk cId="1996127816" sldId="356"/>
            <ac:picMk id="6" creationId="{00000000-0000-0000-0000-000000000000}"/>
          </ac:picMkLst>
        </pc:picChg>
      </pc:sldChg>
      <pc:sldChg chg="modSp mod">
        <pc:chgData name="N. Furkan Doğan" userId="6dda69a5aca78dc8" providerId="LiveId" clId="{98E0B69F-0E1D-4EC6-A37A-CD90EE0ECCE3}" dt="2023-10-13T06:58:51.084" v="346" actId="113"/>
        <pc:sldMkLst>
          <pc:docMk/>
          <pc:sldMk cId="4035652131" sldId="357"/>
        </pc:sldMkLst>
        <pc:spChg chg="mod">
          <ac:chgData name="N. Furkan Doğan" userId="6dda69a5aca78dc8" providerId="LiveId" clId="{98E0B69F-0E1D-4EC6-A37A-CD90EE0ECCE3}" dt="2023-10-13T06:56:59.742" v="319" actId="113"/>
          <ac:spMkLst>
            <pc:docMk/>
            <pc:sldMk cId="4035652131" sldId="357"/>
            <ac:spMk id="2" creationId="{00000000-0000-0000-0000-000000000000}"/>
          </ac:spMkLst>
        </pc:spChg>
        <pc:spChg chg="mod">
          <ac:chgData name="N. Furkan Doğan" userId="6dda69a5aca78dc8" providerId="LiveId" clId="{98E0B69F-0E1D-4EC6-A37A-CD90EE0ECCE3}" dt="2023-10-13T06:58:51.084" v="346" actId="113"/>
          <ac:spMkLst>
            <pc:docMk/>
            <pc:sldMk cId="4035652131" sldId="357"/>
            <ac:spMk id="3" creationId="{00000000-0000-0000-0000-000000000000}"/>
          </ac:spMkLst>
        </pc:spChg>
      </pc:sldChg>
      <pc:sldChg chg="modSp mod">
        <pc:chgData name="N. Furkan Doğan" userId="6dda69a5aca78dc8" providerId="LiveId" clId="{98E0B69F-0E1D-4EC6-A37A-CD90EE0ECCE3}" dt="2023-10-13T06:57:37.940" v="330" actId="1076"/>
        <pc:sldMkLst>
          <pc:docMk/>
          <pc:sldMk cId="343109007" sldId="358"/>
        </pc:sldMkLst>
        <pc:spChg chg="mod">
          <ac:chgData name="N. Furkan Doğan" userId="6dda69a5aca78dc8" providerId="LiveId" clId="{98E0B69F-0E1D-4EC6-A37A-CD90EE0ECCE3}" dt="2023-10-13T06:57:27.309" v="326" actId="1076"/>
          <ac:spMkLst>
            <pc:docMk/>
            <pc:sldMk cId="343109007" sldId="358"/>
            <ac:spMk id="2" creationId="{00000000-0000-0000-0000-000000000000}"/>
          </ac:spMkLst>
        </pc:spChg>
        <pc:spChg chg="mod">
          <ac:chgData name="N. Furkan Doğan" userId="6dda69a5aca78dc8" providerId="LiveId" clId="{98E0B69F-0E1D-4EC6-A37A-CD90EE0ECCE3}" dt="2023-10-13T06:57:37.940" v="330" actId="1076"/>
          <ac:spMkLst>
            <pc:docMk/>
            <pc:sldMk cId="343109007" sldId="358"/>
            <ac:spMk id="10" creationId="{F27AFCFC-DD48-646E-FD42-70302DCC69E4}"/>
          </ac:spMkLst>
        </pc:spChg>
        <pc:spChg chg="mod">
          <ac:chgData name="N. Furkan Doğan" userId="6dda69a5aca78dc8" providerId="LiveId" clId="{98E0B69F-0E1D-4EC6-A37A-CD90EE0ECCE3}" dt="2023-10-13T06:57:34.160" v="329" actId="1076"/>
          <ac:spMkLst>
            <pc:docMk/>
            <pc:sldMk cId="343109007" sldId="358"/>
            <ac:spMk id="11" creationId="{838E706B-83F4-AA89-6544-AA383D8E272F}"/>
          </ac:spMkLst>
        </pc:spChg>
        <pc:spChg chg="mod">
          <ac:chgData name="N. Furkan Doğan" userId="6dda69a5aca78dc8" providerId="LiveId" clId="{98E0B69F-0E1D-4EC6-A37A-CD90EE0ECCE3}" dt="2023-10-13T06:57:34.160" v="329" actId="1076"/>
          <ac:spMkLst>
            <pc:docMk/>
            <pc:sldMk cId="343109007" sldId="358"/>
            <ac:spMk id="12" creationId="{7D8D05AD-8CAF-6274-14E5-50CBE9660DEE}"/>
          </ac:spMkLst>
        </pc:spChg>
        <pc:picChg chg="mod">
          <ac:chgData name="N. Furkan Doğan" userId="6dda69a5aca78dc8" providerId="LiveId" clId="{98E0B69F-0E1D-4EC6-A37A-CD90EE0ECCE3}" dt="2023-10-13T06:57:34.160" v="329" actId="1076"/>
          <ac:picMkLst>
            <pc:docMk/>
            <pc:sldMk cId="343109007" sldId="358"/>
            <ac:picMk id="4" creationId="{00000000-0000-0000-0000-000000000000}"/>
          </ac:picMkLst>
        </pc:picChg>
        <pc:picChg chg="mod">
          <ac:chgData name="N. Furkan Doğan" userId="6dda69a5aca78dc8" providerId="LiveId" clId="{98E0B69F-0E1D-4EC6-A37A-CD90EE0ECCE3}" dt="2023-10-13T06:57:34.160" v="329" actId="1076"/>
          <ac:picMkLst>
            <pc:docMk/>
            <pc:sldMk cId="343109007" sldId="358"/>
            <ac:picMk id="5" creationId="{00000000-0000-0000-0000-000000000000}"/>
          </ac:picMkLst>
        </pc:picChg>
        <pc:picChg chg="mod">
          <ac:chgData name="N. Furkan Doğan" userId="6dda69a5aca78dc8" providerId="LiveId" clId="{98E0B69F-0E1D-4EC6-A37A-CD90EE0ECCE3}" dt="2023-10-13T06:57:34.160" v="329" actId="1076"/>
          <ac:picMkLst>
            <pc:docMk/>
            <pc:sldMk cId="343109007" sldId="358"/>
            <ac:picMk id="6" creationId="{00000000-0000-0000-0000-000000000000}"/>
          </ac:picMkLst>
        </pc:picChg>
      </pc:sldChg>
      <pc:sldChg chg="modSp mod">
        <pc:chgData name="N. Furkan Doğan" userId="6dda69a5aca78dc8" providerId="LiveId" clId="{98E0B69F-0E1D-4EC6-A37A-CD90EE0ECCE3}" dt="2023-10-13T06:57:21.764" v="325" actId="113"/>
        <pc:sldMkLst>
          <pc:docMk/>
          <pc:sldMk cId="1006895891" sldId="359"/>
        </pc:sldMkLst>
        <pc:spChg chg="mod">
          <ac:chgData name="N. Furkan Doğan" userId="6dda69a5aca78dc8" providerId="LiveId" clId="{98E0B69F-0E1D-4EC6-A37A-CD90EE0ECCE3}" dt="2023-10-13T06:57:21.764" v="325" actId="113"/>
          <ac:spMkLst>
            <pc:docMk/>
            <pc:sldMk cId="1006895891" sldId="359"/>
            <ac:spMk id="2" creationId="{00000000-0000-0000-0000-000000000000}"/>
          </ac:spMkLst>
        </pc:spChg>
        <pc:spChg chg="mod">
          <ac:chgData name="N. Furkan Doğan" userId="6dda69a5aca78dc8" providerId="LiveId" clId="{98E0B69F-0E1D-4EC6-A37A-CD90EE0ECCE3}" dt="2023-10-13T06:57:13.174" v="323" actId="403"/>
          <ac:spMkLst>
            <pc:docMk/>
            <pc:sldMk cId="1006895891" sldId="359"/>
            <ac:spMk id="3" creationId="{00000000-0000-0000-0000-000000000000}"/>
          </ac:spMkLst>
        </pc:spChg>
        <pc:picChg chg="mod">
          <ac:chgData name="N. Furkan Doğan" userId="6dda69a5aca78dc8" providerId="LiveId" clId="{98E0B69F-0E1D-4EC6-A37A-CD90EE0ECCE3}" dt="2023-10-13T06:57:17.255" v="324" actId="1076"/>
          <ac:picMkLst>
            <pc:docMk/>
            <pc:sldMk cId="1006895891" sldId="359"/>
            <ac:picMk id="6" creationId="{00000000-0000-0000-0000-000000000000}"/>
          </ac:picMkLst>
        </pc:picChg>
      </pc:sldChg>
      <pc:sldChg chg="modSp mod">
        <pc:chgData name="N. Furkan Doğan" userId="6dda69a5aca78dc8" providerId="LiveId" clId="{98E0B69F-0E1D-4EC6-A37A-CD90EE0ECCE3}" dt="2023-10-13T06:59:55.805" v="353" actId="1076"/>
        <pc:sldMkLst>
          <pc:docMk/>
          <pc:sldMk cId="3654386663" sldId="360"/>
        </pc:sldMkLst>
        <pc:spChg chg="mod">
          <ac:chgData name="N. Furkan Doğan" userId="6dda69a5aca78dc8" providerId="LiveId" clId="{98E0B69F-0E1D-4EC6-A37A-CD90EE0ECCE3}" dt="2023-10-13T06:59:23.414" v="348" actId="113"/>
          <ac:spMkLst>
            <pc:docMk/>
            <pc:sldMk cId="3654386663" sldId="360"/>
            <ac:spMk id="2" creationId="{00000000-0000-0000-0000-000000000000}"/>
          </ac:spMkLst>
        </pc:spChg>
        <pc:spChg chg="mod">
          <ac:chgData name="N. Furkan Doğan" userId="6dda69a5aca78dc8" providerId="LiveId" clId="{98E0B69F-0E1D-4EC6-A37A-CD90EE0ECCE3}" dt="2023-10-13T06:59:46.157" v="352" actId="6549"/>
          <ac:spMkLst>
            <pc:docMk/>
            <pc:sldMk cId="3654386663" sldId="360"/>
            <ac:spMk id="3" creationId="{00000000-0000-0000-0000-000000000000}"/>
          </ac:spMkLst>
        </pc:spChg>
        <pc:picChg chg="mod">
          <ac:chgData name="N. Furkan Doğan" userId="6dda69a5aca78dc8" providerId="LiveId" clId="{98E0B69F-0E1D-4EC6-A37A-CD90EE0ECCE3}" dt="2023-10-13T06:59:55.805" v="353" actId="1076"/>
          <ac:picMkLst>
            <pc:docMk/>
            <pc:sldMk cId="3654386663" sldId="360"/>
            <ac:picMk id="4" creationId="{00000000-0000-0000-0000-000000000000}"/>
          </ac:picMkLst>
        </pc:picChg>
        <pc:picChg chg="mod">
          <ac:chgData name="N. Furkan Doğan" userId="6dda69a5aca78dc8" providerId="LiveId" clId="{98E0B69F-0E1D-4EC6-A37A-CD90EE0ECCE3}" dt="2023-10-13T06:59:26.745" v="350" actId="1076"/>
          <ac:picMkLst>
            <pc:docMk/>
            <pc:sldMk cId="3654386663" sldId="360"/>
            <ac:picMk id="5" creationId="{CA2A21F3-E5F2-D6D1-8F5D-15F27CCDC3B3}"/>
          </ac:picMkLst>
        </pc:picChg>
      </pc:sldChg>
      <pc:sldChg chg="modSp mod">
        <pc:chgData name="N. Furkan Doğan" userId="6dda69a5aca78dc8" providerId="LiveId" clId="{98E0B69F-0E1D-4EC6-A37A-CD90EE0ECCE3}" dt="2023-10-13T07:00:31.590" v="357" actId="113"/>
        <pc:sldMkLst>
          <pc:docMk/>
          <pc:sldMk cId="3057592586" sldId="361"/>
        </pc:sldMkLst>
        <pc:spChg chg="mod">
          <ac:chgData name="N. Furkan Doğan" userId="6dda69a5aca78dc8" providerId="LiveId" clId="{98E0B69F-0E1D-4EC6-A37A-CD90EE0ECCE3}" dt="2023-10-13T07:00:31.590" v="357" actId="113"/>
          <ac:spMkLst>
            <pc:docMk/>
            <pc:sldMk cId="3057592586" sldId="361"/>
            <ac:spMk id="2" creationId="{00000000-0000-0000-0000-000000000000}"/>
          </ac:spMkLst>
        </pc:spChg>
        <pc:picChg chg="mod">
          <ac:chgData name="N. Furkan Doğan" userId="6dda69a5aca78dc8" providerId="LiveId" clId="{98E0B69F-0E1D-4EC6-A37A-CD90EE0ECCE3}" dt="2023-10-13T07:00:28.044" v="356" actId="1076"/>
          <ac:picMkLst>
            <pc:docMk/>
            <pc:sldMk cId="3057592586" sldId="361"/>
            <ac:picMk id="5" creationId="{00000000-0000-0000-0000-000000000000}"/>
          </ac:picMkLst>
        </pc:picChg>
        <pc:picChg chg="mod">
          <ac:chgData name="N. Furkan Doğan" userId="6dda69a5aca78dc8" providerId="LiveId" clId="{98E0B69F-0E1D-4EC6-A37A-CD90EE0ECCE3}" dt="2023-10-13T07:00:23.552" v="354" actId="14100"/>
          <ac:picMkLst>
            <pc:docMk/>
            <pc:sldMk cId="3057592586" sldId="361"/>
            <ac:picMk id="6" creationId="{00000000-0000-0000-0000-000000000000}"/>
          </ac:picMkLst>
        </pc:picChg>
      </pc:sldChg>
      <pc:sldChg chg="modSp mod">
        <pc:chgData name="N. Furkan Doğan" userId="6dda69a5aca78dc8" providerId="LiveId" clId="{98E0B69F-0E1D-4EC6-A37A-CD90EE0ECCE3}" dt="2023-10-13T07:01:11.697" v="364" actId="1076"/>
        <pc:sldMkLst>
          <pc:docMk/>
          <pc:sldMk cId="2156067176" sldId="362"/>
        </pc:sldMkLst>
        <pc:spChg chg="mod">
          <ac:chgData name="N. Furkan Doğan" userId="6dda69a5aca78dc8" providerId="LiveId" clId="{98E0B69F-0E1D-4EC6-A37A-CD90EE0ECCE3}" dt="2023-10-13T07:00:48.513" v="358" actId="113"/>
          <ac:spMkLst>
            <pc:docMk/>
            <pc:sldMk cId="2156067176" sldId="362"/>
            <ac:spMk id="2" creationId="{00000000-0000-0000-0000-000000000000}"/>
          </ac:spMkLst>
        </pc:spChg>
        <pc:spChg chg="mod">
          <ac:chgData name="N. Furkan Doğan" userId="6dda69a5aca78dc8" providerId="LiveId" clId="{98E0B69F-0E1D-4EC6-A37A-CD90EE0ECCE3}" dt="2023-10-13T07:01:08.932" v="363" actId="14100"/>
          <ac:spMkLst>
            <pc:docMk/>
            <pc:sldMk cId="2156067176" sldId="362"/>
            <ac:spMk id="3" creationId="{00000000-0000-0000-0000-000000000000}"/>
          </ac:spMkLst>
        </pc:spChg>
        <pc:picChg chg="mod">
          <ac:chgData name="N. Furkan Doğan" userId="6dda69a5aca78dc8" providerId="LiveId" clId="{98E0B69F-0E1D-4EC6-A37A-CD90EE0ECCE3}" dt="2023-10-13T07:01:11.697" v="364" actId="1076"/>
          <ac:picMkLst>
            <pc:docMk/>
            <pc:sldMk cId="2156067176" sldId="362"/>
            <ac:picMk id="4" creationId="{00000000-0000-0000-0000-000000000000}"/>
          </ac:picMkLst>
        </pc:picChg>
      </pc:sldChg>
      <pc:sldChg chg="modSp mod">
        <pc:chgData name="N. Furkan Doğan" userId="6dda69a5aca78dc8" providerId="LiveId" clId="{98E0B69F-0E1D-4EC6-A37A-CD90EE0ECCE3}" dt="2023-10-13T07:01:51.438" v="370" actId="1076"/>
        <pc:sldMkLst>
          <pc:docMk/>
          <pc:sldMk cId="2081875868" sldId="363"/>
        </pc:sldMkLst>
        <pc:spChg chg="mod">
          <ac:chgData name="N. Furkan Doğan" userId="6dda69a5aca78dc8" providerId="LiveId" clId="{98E0B69F-0E1D-4EC6-A37A-CD90EE0ECCE3}" dt="2023-10-13T07:01:44.137" v="368" actId="113"/>
          <ac:spMkLst>
            <pc:docMk/>
            <pc:sldMk cId="2081875868" sldId="363"/>
            <ac:spMk id="2" creationId="{00000000-0000-0000-0000-000000000000}"/>
          </ac:spMkLst>
        </pc:spChg>
        <pc:spChg chg="mod">
          <ac:chgData name="N. Furkan Doğan" userId="6dda69a5aca78dc8" providerId="LiveId" clId="{98E0B69F-0E1D-4EC6-A37A-CD90EE0ECCE3}" dt="2023-10-13T07:01:41.292" v="366" actId="14100"/>
          <ac:spMkLst>
            <pc:docMk/>
            <pc:sldMk cId="2081875868" sldId="363"/>
            <ac:spMk id="3" creationId="{00000000-0000-0000-0000-000000000000}"/>
          </ac:spMkLst>
        </pc:spChg>
        <pc:picChg chg="mod">
          <ac:chgData name="N. Furkan Doğan" userId="6dda69a5aca78dc8" providerId="LiveId" clId="{98E0B69F-0E1D-4EC6-A37A-CD90EE0ECCE3}" dt="2023-10-13T07:01:35.783" v="365" actId="14100"/>
          <ac:picMkLst>
            <pc:docMk/>
            <pc:sldMk cId="2081875868" sldId="363"/>
            <ac:picMk id="6" creationId="{00000000-0000-0000-0000-000000000000}"/>
          </ac:picMkLst>
        </pc:picChg>
        <pc:picChg chg="mod">
          <ac:chgData name="N. Furkan Doğan" userId="6dda69a5aca78dc8" providerId="LiveId" clId="{98E0B69F-0E1D-4EC6-A37A-CD90EE0ECCE3}" dt="2023-10-05T13:16:25.501" v="25" actId="207"/>
          <ac:picMkLst>
            <pc:docMk/>
            <pc:sldMk cId="2081875868" sldId="363"/>
            <ac:picMk id="7" creationId="{00000000-0000-0000-0000-000000000000}"/>
          </ac:picMkLst>
        </pc:picChg>
        <pc:picChg chg="mod">
          <ac:chgData name="N. Furkan Doğan" userId="6dda69a5aca78dc8" providerId="LiveId" clId="{98E0B69F-0E1D-4EC6-A37A-CD90EE0ECCE3}" dt="2023-10-13T07:01:51.438" v="370" actId="1076"/>
          <ac:picMkLst>
            <pc:docMk/>
            <pc:sldMk cId="2081875868" sldId="363"/>
            <ac:picMk id="8" creationId="{00000000-0000-0000-0000-000000000000}"/>
          </ac:picMkLst>
        </pc:picChg>
      </pc:sldChg>
      <pc:sldChg chg="modSp mod">
        <pc:chgData name="N. Furkan Doğan" userId="6dda69a5aca78dc8" providerId="LiveId" clId="{98E0B69F-0E1D-4EC6-A37A-CD90EE0ECCE3}" dt="2023-10-13T09:18:08.868" v="406" actId="113"/>
        <pc:sldMkLst>
          <pc:docMk/>
          <pc:sldMk cId="3788020994" sldId="364"/>
        </pc:sldMkLst>
        <pc:spChg chg="mod">
          <ac:chgData name="N. Furkan Doğan" userId="6dda69a5aca78dc8" providerId="LiveId" clId="{98E0B69F-0E1D-4EC6-A37A-CD90EE0ECCE3}" dt="2023-10-13T09:18:08.868" v="406" actId="113"/>
          <ac:spMkLst>
            <pc:docMk/>
            <pc:sldMk cId="3788020994" sldId="364"/>
            <ac:spMk id="2" creationId="{00000000-0000-0000-0000-000000000000}"/>
          </ac:spMkLst>
        </pc:spChg>
        <pc:spChg chg="mod">
          <ac:chgData name="N. Furkan Doğan" userId="6dda69a5aca78dc8" providerId="LiveId" clId="{98E0B69F-0E1D-4EC6-A37A-CD90EE0ECCE3}" dt="2023-10-13T07:03:00.141" v="372" actId="404"/>
          <ac:spMkLst>
            <pc:docMk/>
            <pc:sldMk cId="3788020994" sldId="364"/>
            <ac:spMk id="3" creationId="{00000000-0000-0000-0000-000000000000}"/>
          </ac:spMkLst>
        </pc:spChg>
        <pc:picChg chg="mod">
          <ac:chgData name="N. Furkan Doğan" userId="6dda69a5aca78dc8" providerId="LiveId" clId="{98E0B69F-0E1D-4EC6-A37A-CD90EE0ECCE3}" dt="2023-10-13T07:03:19.313" v="379" actId="1076"/>
          <ac:picMkLst>
            <pc:docMk/>
            <pc:sldMk cId="3788020994" sldId="364"/>
            <ac:picMk id="5" creationId="{00000000-0000-0000-0000-000000000000}"/>
          </ac:picMkLst>
        </pc:picChg>
        <pc:picChg chg="mod">
          <ac:chgData name="N. Furkan Doğan" userId="6dda69a5aca78dc8" providerId="LiveId" clId="{98E0B69F-0E1D-4EC6-A37A-CD90EE0ECCE3}" dt="2023-10-13T07:03:05.957" v="375" actId="1076"/>
          <ac:picMkLst>
            <pc:docMk/>
            <pc:sldMk cId="3788020994" sldId="364"/>
            <ac:picMk id="9" creationId="{00000000-0000-0000-0000-000000000000}"/>
          </ac:picMkLst>
        </pc:picChg>
        <pc:picChg chg="mod">
          <ac:chgData name="N. Furkan Doğan" userId="6dda69a5aca78dc8" providerId="LiveId" clId="{98E0B69F-0E1D-4EC6-A37A-CD90EE0ECCE3}" dt="2023-10-13T07:03:13.923" v="377" actId="1076"/>
          <ac:picMkLst>
            <pc:docMk/>
            <pc:sldMk cId="3788020994" sldId="364"/>
            <ac:picMk id="10" creationId="{00000000-0000-0000-0000-000000000000}"/>
          </ac:picMkLst>
        </pc:picChg>
      </pc:sldChg>
      <pc:sldChg chg="modSp mod">
        <pc:chgData name="N. Furkan Doğan" userId="6dda69a5aca78dc8" providerId="LiveId" clId="{98E0B69F-0E1D-4EC6-A37A-CD90EE0ECCE3}" dt="2023-10-13T09:18:06.011" v="405" actId="113"/>
        <pc:sldMkLst>
          <pc:docMk/>
          <pc:sldMk cId="3425052340" sldId="365"/>
        </pc:sldMkLst>
        <pc:spChg chg="mod">
          <ac:chgData name="N. Furkan Doğan" userId="6dda69a5aca78dc8" providerId="LiveId" clId="{98E0B69F-0E1D-4EC6-A37A-CD90EE0ECCE3}" dt="2023-10-13T09:18:06.011" v="405" actId="113"/>
          <ac:spMkLst>
            <pc:docMk/>
            <pc:sldMk cId="3425052340" sldId="365"/>
            <ac:spMk id="2" creationId="{00000000-0000-0000-0000-000000000000}"/>
          </ac:spMkLst>
        </pc:spChg>
        <pc:spChg chg="mod">
          <ac:chgData name="N. Furkan Doğan" userId="6dda69a5aca78dc8" providerId="LiveId" clId="{98E0B69F-0E1D-4EC6-A37A-CD90EE0ECCE3}" dt="2023-10-13T09:17:55.825" v="403" actId="1076"/>
          <ac:spMkLst>
            <pc:docMk/>
            <pc:sldMk cId="3425052340" sldId="365"/>
            <ac:spMk id="3" creationId="{00000000-0000-0000-0000-000000000000}"/>
          </ac:spMkLst>
        </pc:spChg>
        <pc:picChg chg="mod">
          <ac:chgData name="N. Furkan Doğan" userId="6dda69a5aca78dc8" providerId="LiveId" clId="{98E0B69F-0E1D-4EC6-A37A-CD90EE0ECCE3}" dt="2023-10-13T09:17:57.173" v="404" actId="1076"/>
          <ac:picMkLst>
            <pc:docMk/>
            <pc:sldMk cId="3425052340" sldId="365"/>
            <ac:picMk id="4" creationId="{00000000-0000-0000-0000-000000000000}"/>
          </ac:picMkLst>
        </pc:picChg>
        <pc:picChg chg="mod">
          <ac:chgData name="N. Furkan Doğan" userId="6dda69a5aca78dc8" providerId="LiveId" clId="{98E0B69F-0E1D-4EC6-A37A-CD90EE0ECCE3}" dt="2023-10-13T07:04:34.881" v="386" actId="1076"/>
          <ac:picMkLst>
            <pc:docMk/>
            <pc:sldMk cId="3425052340" sldId="365"/>
            <ac:picMk id="5" creationId="{00000000-0000-0000-0000-000000000000}"/>
          </ac:picMkLst>
        </pc:picChg>
        <pc:picChg chg="mod">
          <ac:chgData name="N. Furkan Doğan" userId="6dda69a5aca78dc8" providerId="LiveId" clId="{98E0B69F-0E1D-4EC6-A37A-CD90EE0ECCE3}" dt="2023-10-13T07:04:24.819" v="383" actId="1076"/>
          <ac:picMkLst>
            <pc:docMk/>
            <pc:sldMk cId="3425052340" sldId="365"/>
            <ac:picMk id="6" creationId="{00000000-0000-0000-0000-000000000000}"/>
          </ac:picMkLst>
        </pc:picChg>
      </pc:sldChg>
      <pc:sldChg chg="addSp delSp modSp new del mod setBg">
        <pc:chgData name="N. Furkan Doğan" userId="6dda69a5aca78dc8" providerId="LiveId" clId="{98E0B69F-0E1D-4EC6-A37A-CD90EE0ECCE3}" dt="2023-10-06T06:10:31.641" v="50" actId="2696"/>
        <pc:sldMkLst>
          <pc:docMk/>
          <pc:sldMk cId="1759708027" sldId="420"/>
        </pc:sldMkLst>
        <pc:spChg chg="mod">
          <ac:chgData name="N. Furkan Doğan" userId="6dda69a5aca78dc8" providerId="LiveId" clId="{98E0B69F-0E1D-4EC6-A37A-CD90EE0ECCE3}" dt="2023-10-06T06:10:22.505" v="49" actId="26606"/>
          <ac:spMkLst>
            <pc:docMk/>
            <pc:sldMk cId="1759708027" sldId="420"/>
            <ac:spMk id="2" creationId="{D69E07B3-B033-9FD7-D08D-81BC219FEEBF}"/>
          </ac:spMkLst>
        </pc:spChg>
        <pc:spChg chg="del">
          <ac:chgData name="N. Furkan Doğan" userId="6dda69a5aca78dc8" providerId="LiveId" clId="{98E0B69F-0E1D-4EC6-A37A-CD90EE0ECCE3}" dt="2023-10-06T06:08:51.464" v="29" actId="478"/>
          <ac:spMkLst>
            <pc:docMk/>
            <pc:sldMk cId="1759708027" sldId="420"/>
            <ac:spMk id="3" creationId="{26EAC289-E717-96E1-9E93-2FB07797918A}"/>
          </ac:spMkLst>
        </pc:spChg>
        <pc:spChg chg="add del">
          <ac:chgData name="N. Furkan Doğan" userId="6dda69a5aca78dc8" providerId="LiveId" clId="{98E0B69F-0E1D-4EC6-A37A-CD90EE0ECCE3}" dt="2023-10-06T06:10:22.505" v="49" actId="26606"/>
          <ac:spMkLst>
            <pc:docMk/>
            <pc:sldMk cId="1759708027" sldId="420"/>
            <ac:spMk id="8" creationId="{EB0222B5-B739-82A9-5CCC-C5585AE12A69}"/>
          </ac:spMkLst>
        </pc:spChg>
        <pc:spChg chg="add del">
          <ac:chgData name="N. Furkan Doğan" userId="6dda69a5aca78dc8" providerId="LiveId" clId="{98E0B69F-0E1D-4EC6-A37A-CD90EE0ECCE3}" dt="2023-10-06T06:10:22.505" v="49" actId="26606"/>
          <ac:spMkLst>
            <pc:docMk/>
            <pc:sldMk cId="1759708027" sldId="420"/>
            <ac:spMk id="10" creationId="{5BE23E75-E7E9-4D9F-6D25-5512363F8621}"/>
          </ac:spMkLst>
        </pc:spChg>
        <pc:picChg chg="add del">
          <ac:chgData name="N. Furkan Doğan" userId="6dda69a5aca78dc8" providerId="LiveId" clId="{98E0B69F-0E1D-4EC6-A37A-CD90EE0ECCE3}" dt="2023-10-06T06:10:22.505" v="49" actId="26606"/>
          <ac:picMkLst>
            <pc:docMk/>
            <pc:sldMk cId="1759708027" sldId="420"/>
            <ac:picMk id="4" creationId="{40F7A4D0-55DB-64AC-49BF-D4461464D8DF}"/>
          </ac:picMkLst>
        </pc:picChg>
        <pc:cxnChg chg="add del">
          <ac:chgData name="N. Furkan Doğan" userId="6dda69a5aca78dc8" providerId="LiveId" clId="{98E0B69F-0E1D-4EC6-A37A-CD90EE0ECCE3}" dt="2023-10-06T06:10:22.505" v="49" actId="26606"/>
          <ac:cxnSpMkLst>
            <pc:docMk/>
            <pc:sldMk cId="1759708027" sldId="420"/>
            <ac:cxnSpMk id="12" creationId="{61B115DB-65EB-3FC3-7284-CFDF4ADC60B6}"/>
          </ac:cxnSpMkLst>
        </pc:cxnChg>
      </pc:sldChg>
    </pc:docChg>
  </pc:docChgLst>
  <pc:docChgLst>
    <pc:chgData name="N. Furkan Doğan" userId="6dda69a5aca78dc8" providerId="LiveId" clId="{773D2632-90B5-4043-B0D3-1F327E767C7C}"/>
    <pc:docChg chg="modSld">
      <pc:chgData name="N. Furkan Doğan" userId="6dda69a5aca78dc8" providerId="LiveId" clId="{773D2632-90B5-4043-B0D3-1F327E767C7C}" dt="2022-10-04T08:31:15.441" v="68" actId="255"/>
      <pc:docMkLst>
        <pc:docMk/>
      </pc:docMkLst>
      <pc:sldChg chg="modSp">
        <pc:chgData name="N. Furkan Doğan" userId="6dda69a5aca78dc8" providerId="LiveId" clId="{773D2632-90B5-4043-B0D3-1F327E767C7C}" dt="2022-10-04T08:17:00.971" v="1"/>
        <pc:sldMkLst>
          <pc:docMk/>
          <pc:sldMk cId="1447584443" sldId="262"/>
        </pc:sldMkLst>
        <pc:spChg chg="mod">
          <ac:chgData name="N. Furkan Doğan" userId="6dda69a5aca78dc8" providerId="LiveId" clId="{773D2632-90B5-4043-B0D3-1F327E767C7C}" dt="2022-10-04T08:17:00.971" v="1"/>
          <ac:spMkLst>
            <pc:docMk/>
            <pc:sldMk cId="1447584443" sldId="262"/>
            <ac:spMk id="2" creationId="{00000000-0000-0000-0000-000000000000}"/>
          </ac:spMkLst>
        </pc:spChg>
        <pc:spChg chg="mod">
          <ac:chgData name="N. Furkan Doğan" userId="6dda69a5aca78dc8" providerId="LiveId" clId="{773D2632-90B5-4043-B0D3-1F327E767C7C}" dt="2022-10-04T08:17:00.971" v="1"/>
          <ac:spMkLst>
            <pc:docMk/>
            <pc:sldMk cId="1447584443" sldId="262"/>
            <ac:spMk id="3" creationId="{00000000-0000-0000-0000-000000000000}"/>
          </ac:spMkLst>
        </pc:spChg>
      </pc:sldChg>
      <pc:sldChg chg="modSp">
        <pc:chgData name="N. Furkan Doğan" userId="6dda69a5aca78dc8" providerId="LiveId" clId="{773D2632-90B5-4043-B0D3-1F327E767C7C}" dt="2022-10-04T08:17:00.971" v="1"/>
        <pc:sldMkLst>
          <pc:docMk/>
          <pc:sldMk cId="1313251653" sldId="268"/>
        </pc:sldMkLst>
        <pc:spChg chg="mod">
          <ac:chgData name="N. Furkan Doğan" userId="6dda69a5aca78dc8" providerId="LiveId" clId="{773D2632-90B5-4043-B0D3-1F327E767C7C}" dt="2022-10-04T08:17:00.971" v="1"/>
          <ac:spMkLst>
            <pc:docMk/>
            <pc:sldMk cId="1313251653" sldId="268"/>
            <ac:spMk id="2" creationId="{00000000-0000-0000-0000-000000000000}"/>
          </ac:spMkLst>
        </pc:spChg>
      </pc:sldChg>
      <pc:sldChg chg="modSp">
        <pc:chgData name="N. Furkan Doğan" userId="6dda69a5aca78dc8" providerId="LiveId" clId="{773D2632-90B5-4043-B0D3-1F327E767C7C}" dt="2022-10-04T08:17:00.971" v="1"/>
        <pc:sldMkLst>
          <pc:docMk/>
          <pc:sldMk cId="4199718050" sldId="311"/>
        </pc:sldMkLst>
        <pc:spChg chg="mod">
          <ac:chgData name="N. Furkan Doğan" userId="6dda69a5aca78dc8" providerId="LiveId" clId="{773D2632-90B5-4043-B0D3-1F327E767C7C}" dt="2022-10-04T08:17:00.971" v="1"/>
          <ac:spMkLst>
            <pc:docMk/>
            <pc:sldMk cId="4199718050" sldId="311"/>
            <ac:spMk id="2" creationId="{00000000-0000-0000-0000-000000000000}"/>
          </ac:spMkLst>
        </pc:spChg>
        <pc:spChg chg="mod">
          <ac:chgData name="N. Furkan Doğan" userId="6dda69a5aca78dc8" providerId="LiveId" clId="{773D2632-90B5-4043-B0D3-1F327E767C7C}" dt="2022-10-04T08:17:00.971" v="1"/>
          <ac:spMkLst>
            <pc:docMk/>
            <pc:sldMk cId="4199718050" sldId="311"/>
            <ac:spMk id="3" creationId="{00000000-0000-0000-0000-000000000000}"/>
          </ac:spMkLst>
        </pc:spChg>
      </pc:sldChg>
      <pc:sldChg chg="modSp">
        <pc:chgData name="N. Furkan Doğan" userId="6dda69a5aca78dc8" providerId="LiveId" clId="{773D2632-90B5-4043-B0D3-1F327E767C7C}" dt="2022-10-04T08:17:00.971" v="1"/>
        <pc:sldMkLst>
          <pc:docMk/>
          <pc:sldMk cId="2105695585" sldId="312"/>
        </pc:sldMkLst>
        <pc:spChg chg="mod">
          <ac:chgData name="N. Furkan Doğan" userId="6dda69a5aca78dc8" providerId="LiveId" clId="{773D2632-90B5-4043-B0D3-1F327E767C7C}" dt="2022-10-04T08:17:00.971" v="1"/>
          <ac:spMkLst>
            <pc:docMk/>
            <pc:sldMk cId="2105695585" sldId="312"/>
            <ac:spMk id="2" creationId="{00000000-0000-0000-0000-000000000000}"/>
          </ac:spMkLst>
        </pc:spChg>
        <pc:spChg chg="mod">
          <ac:chgData name="N. Furkan Doğan" userId="6dda69a5aca78dc8" providerId="LiveId" clId="{773D2632-90B5-4043-B0D3-1F327E767C7C}" dt="2022-10-04T08:17:00.971" v="1"/>
          <ac:spMkLst>
            <pc:docMk/>
            <pc:sldMk cId="2105695585" sldId="312"/>
            <ac:spMk id="3" creationId="{00000000-0000-0000-0000-000000000000}"/>
          </ac:spMkLst>
        </pc:spChg>
      </pc:sldChg>
      <pc:sldChg chg="modSp">
        <pc:chgData name="N. Furkan Doğan" userId="6dda69a5aca78dc8" providerId="LiveId" clId="{773D2632-90B5-4043-B0D3-1F327E767C7C}" dt="2022-10-04T08:17:00.971" v="1"/>
        <pc:sldMkLst>
          <pc:docMk/>
          <pc:sldMk cId="3640777543" sldId="314"/>
        </pc:sldMkLst>
        <pc:spChg chg="mod">
          <ac:chgData name="N. Furkan Doğan" userId="6dda69a5aca78dc8" providerId="LiveId" clId="{773D2632-90B5-4043-B0D3-1F327E767C7C}" dt="2022-10-04T08:17:00.971" v="1"/>
          <ac:spMkLst>
            <pc:docMk/>
            <pc:sldMk cId="3640777543" sldId="314"/>
            <ac:spMk id="2" creationId="{00000000-0000-0000-0000-000000000000}"/>
          </ac:spMkLst>
        </pc:spChg>
        <pc:spChg chg="mod">
          <ac:chgData name="N. Furkan Doğan" userId="6dda69a5aca78dc8" providerId="LiveId" clId="{773D2632-90B5-4043-B0D3-1F327E767C7C}" dt="2022-10-04T08:17:00.971" v="1"/>
          <ac:spMkLst>
            <pc:docMk/>
            <pc:sldMk cId="3640777543" sldId="314"/>
            <ac:spMk id="3" creationId="{00000000-0000-0000-0000-000000000000}"/>
          </ac:spMkLst>
        </pc:spChg>
      </pc:sldChg>
      <pc:sldChg chg="modSp">
        <pc:chgData name="N. Furkan Doğan" userId="6dda69a5aca78dc8" providerId="LiveId" clId="{773D2632-90B5-4043-B0D3-1F327E767C7C}" dt="2022-10-04T08:17:00.971" v="1"/>
        <pc:sldMkLst>
          <pc:docMk/>
          <pc:sldMk cId="2481150625" sldId="315"/>
        </pc:sldMkLst>
        <pc:spChg chg="mod">
          <ac:chgData name="N. Furkan Doğan" userId="6dda69a5aca78dc8" providerId="LiveId" clId="{773D2632-90B5-4043-B0D3-1F327E767C7C}" dt="2022-10-04T08:17:00.971" v="1"/>
          <ac:spMkLst>
            <pc:docMk/>
            <pc:sldMk cId="2481150625" sldId="315"/>
            <ac:spMk id="2" creationId="{00000000-0000-0000-0000-000000000000}"/>
          </ac:spMkLst>
        </pc:spChg>
        <pc:spChg chg="mod">
          <ac:chgData name="N. Furkan Doğan" userId="6dda69a5aca78dc8" providerId="LiveId" clId="{773D2632-90B5-4043-B0D3-1F327E767C7C}" dt="2022-10-04T08:17:00.971" v="1"/>
          <ac:spMkLst>
            <pc:docMk/>
            <pc:sldMk cId="2481150625" sldId="315"/>
            <ac:spMk id="3" creationId="{00000000-0000-0000-0000-000000000000}"/>
          </ac:spMkLst>
        </pc:spChg>
      </pc:sldChg>
      <pc:sldChg chg="modSp">
        <pc:chgData name="N. Furkan Doğan" userId="6dda69a5aca78dc8" providerId="LiveId" clId="{773D2632-90B5-4043-B0D3-1F327E767C7C}" dt="2022-10-04T08:17:00.971" v="1"/>
        <pc:sldMkLst>
          <pc:docMk/>
          <pc:sldMk cId="1886167609" sldId="316"/>
        </pc:sldMkLst>
        <pc:spChg chg="mod">
          <ac:chgData name="N. Furkan Doğan" userId="6dda69a5aca78dc8" providerId="LiveId" clId="{773D2632-90B5-4043-B0D3-1F327E767C7C}" dt="2022-10-04T08:17:00.971" v="1"/>
          <ac:spMkLst>
            <pc:docMk/>
            <pc:sldMk cId="1886167609" sldId="316"/>
            <ac:spMk id="2" creationId="{00000000-0000-0000-0000-000000000000}"/>
          </ac:spMkLst>
        </pc:spChg>
        <pc:spChg chg="mod">
          <ac:chgData name="N. Furkan Doğan" userId="6dda69a5aca78dc8" providerId="LiveId" clId="{773D2632-90B5-4043-B0D3-1F327E767C7C}" dt="2022-10-04T08:17:00.971" v="1"/>
          <ac:spMkLst>
            <pc:docMk/>
            <pc:sldMk cId="1886167609" sldId="316"/>
            <ac:spMk id="3" creationId="{00000000-0000-0000-0000-000000000000}"/>
          </ac:spMkLst>
        </pc:spChg>
      </pc:sldChg>
      <pc:sldChg chg="modSp">
        <pc:chgData name="N. Furkan Doğan" userId="6dda69a5aca78dc8" providerId="LiveId" clId="{773D2632-90B5-4043-B0D3-1F327E767C7C}" dt="2022-10-04T08:17:00.971" v="1"/>
        <pc:sldMkLst>
          <pc:docMk/>
          <pc:sldMk cId="2808069687" sldId="317"/>
        </pc:sldMkLst>
        <pc:spChg chg="mod">
          <ac:chgData name="N. Furkan Doğan" userId="6dda69a5aca78dc8" providerId="LiveId" clId="{773D2632-90B5-4043-B0D3-1F327E767C7C}" dt="2022-10-04T08:17:00.971" v="1"/>
          <ac:spMkLst>
            <pc:docMk/>
            <pc:sldMk cId="2808069687" sldId="317"/>
            <ac:spMk id="2" creationId="{00000000-0000-0000-0000-000000000000}"/>
          </ac:spMkLst>
        </pc:spChg>
        <pc:spChg chg="mod">
          <ac:chgData name="N. Furkan Doğan" userId="6dda69a5aca78dc8" providerId="LiveId" clId="{773D2632-90B5-4043-B0D3-1F327E767C7C}" dt="2022-10-04T08:17:00.971" v="1"/>
          <ac:spMkLst>
            <pc:docMk/>
            <pc:sldMk cId="2808069687" sldId="317"/>
            <ac:spMk id="3" creationId="{00000000-0000-0000-0000-000000000000}"/>
          </ac:spMkLst>
        </pc:spChg>
      </pc:sldChg>
      <pc:sldChg chg="modSp">
        <pc:chgData name="N. Furkan Doğan" userId="6dda69a5aca78dc8" providerId="LiveId" clId="{773D2632-90B5-4043-B0D3-1F327E767C7C}" dt="2022-10-04T08:17:00.971" v="1"/>
        <pc:sldMkLst>
          <pc:docMk/>
          <pc:sldMk cId="3601550229" sldId="318"/>
        </pc:sldMkLst>
        <pc:spChg chg="mod">
          <ac:chgData name="N. Furkan Doğan" userId="6dda69a5aca78dc8" providerId="LiveId" clId="{773D2632-90B5-4043-B0D3-1F327E767C7C}" dt="2022-10-04T08:17:00.971" v="1"/>
          <ac:spMkLst>
            <pc:docMk/>
            <pc:sldMk cId="3601550229" sldId="318"/>
            <ac:spMk id="2" creationId="{00000000-0000-0000-0000-000000000000}"/>
          </ac:spMkLst>
        </pc:spChg>
      </pc:sldChg>
      <pc:sldChg chg="modSp">
        <pc:chgData name="N. Furkan Doğan" userId="6dda69a5aca78dc8" providerId="LiveId" clId="{773D2632-90B5-4043-B0D3-1F327E767C7C}" dt="2022-10-04T08:17:00.971" v="1"/>
        <pc:sldMkLst>
          <pc:docMk/>
          <pc:sldMk cId="1744571040" sldId="319"/>
        </pc:sldMkLst>
        <pc:spChg chg="mod">
          <ac:chgData name="N. Furkan Doğan" userId="6dda69a5aca78dc8" providerId="LiveId" clId="{773D2632-90B5-4043-B0D3-1F327E767C7C}" dt="2022-10-04T08:17:00.971" v="1"/>
          <ac:spMkLst>
            <pc:docMk/>
            <pc:sldMk cId="1744571040" sldId="319"/>
            <ac:spMk id="2" creationId="{00000000-0000-0000-0000-000000000000}"/>
          </ac:spMkLst>
        </pc:spChg>
      </pc:sldChg>
      <pc:sldChg chg="modSp">
        <pc:chgData name="N. Furkan Doğan" userId="6dda69a5aca78dc8" providerId="LiveId" clId="{773D2632-90B5-4043-B0D3-1F327E767C7C}" dt="2022-10-04T08:17:00.971" v="1"/>
        <pc:sldMkLst>
          <pc:docMk/>
          <pc:sldMk cId="913161175" sldId="320"/>
        </pc:sldMkLst>
        <pc:spChg chg="mod">
          <ac:chgData name="N. Furkan Doğan" userId="6dda69a5aca78dc8" providerId="LiveId" clId="{773D2632-90B5-4043-B0D3-1F327E767C7C}" dt="2022-10-04T08:17:00.971" v="1"/>
          <ac:spMkLst>
            <pc:docMk/>
            <pc:sldMk cId="913161175" sldId="320"/>
            <ac:spMk id="2" creationId="{00000000-0000-0000-0000-000000000000}"/>
          </ac:spMkLst>
        </pc:spChg>
        <pc:spChg chg="mod">
          <ac:chgData name="N. Furkan Doğan" userId="6dda69a5aca78dc8" providerId="LiveId" clId="{773D2632-90B5-4043-B0D3-1F327E767C7C}" dt="2022-10-04T08:17:00.971" v="1"/>
          <ac:spMkLst>
            <pc:docMk/>
            <pc:sldMk cId="913161175" sldId="320"/>
            <ac:spMk id="3" creationId="{00000000-0000-0000-0000-000000000000}"/>
          </ac:spMkLst>
        </pc:spChg>
      </pc:sldChg>
      <pc:sldChg chg="modSp">
        <pc:chgData name="N. Furkan Doğan" userId="6dda69a5aca78dc8" providerId="LiveId" clId="{773D2632-90B5-4043-B0D3-1F327E767C7C}" dt="2022-10-04T08:17:00.971" v="1"/>
        <pc:sldMkLst>
          <pc:docMk/>
          <pc:sldMk cId="3810045500" sldId="321"/>
        </pc:sldMkLst>
        <pc:spChg chg="mod">
          <ac:chgData name="N. Furkan Doğan" userId="6dda69a5aca78dc8" providerId="LiveId" clId="{773D2632-90B5-4043-B0D3-1F327E767C7C}" dt="2022-10-04T08:17:00.971" v="1"/>
          <ac:spMkLst>
            <pc:docMk/>
            <pc:sldMk cId="3810045500" sldId="321"/>
            <ac:spMk id="2" creationId="{00000000-0000-0000-0000-000000000000}"/>
          </ac:spMkLst>
        </pc:spChg>
        <pc:spChg chg="mod">
          <ac:chgData name="N. Furkan Doğan" userId="6dda69a5aca78dc8" providerId="LiveId" clId="{773D2632-90B5-4043-B0D3-1F327E767C7C}" dt="2022-10-04T08:17:00.971" v="1"/>
          <ac:spMkLst>
            <pc:docMk/>
            <pc:sldMk cId="3810045500" sldId="321"/>
            <ac:spMk id="3" creationId="{00000000-0000-0000-0000-000000000000}"/>
          </ac:spMkLst>
        </pc:spChg>
      </pc:sldChg>
      <pc:sldChg chg="modSp">
        <pc:chgData name="N. Furkan Doğan" userId="6dda69a5aca78dc8" providerId="LiveId" clId="{773D2632-90B5-4043-B0D3-1F327E767C7C}" dt="2022-10-04T08:17:00.971" v="1"/>
        <pc:sldMkLst>
          <pc:docMk/>
          <pc:sldMk cId="3494364888" sldId="322"/>
        </pc:sldMkLst>
        <pc:spChg chg="mod">
          <ac:chgData name="N. Furkan Doğan" userId="6dda69a5aca78dc8" providerId="LiveId" clId="{773D2632-90B5-4043-B0D3-1F327E767C7C}" dt="2022-10-04T08:17:00.971" v="1"/>
          <ac:spMkLst>
            <pc:docMk/>
            <pc:sldMk cId="3494364888" sldId="322"/>
            <ac:spMk id="2" creationId="{00000000-0000-0000-0000-000000000000}"/>
          </ac:spMkLst>
        </pc:spChg>
        <pc:spChg chg="mod">
          <ac:chgData name="N. Furkan Doğan" userId="6dda69a5aca78dc8" providerId="LiveId" clId="{773D2632-90B5-4043-B0D3-1F327E767C7C}" dt="2022-10-04T08:17:00.971" v="1"/>
          <ac:spMkLst>
            <pc:docMk/>
            <pc:sldMk cId="3494364888" sldId="322"/>
            <ac:spMk id="3" creationId="{00000000-0000-0000-0000-000000000000}"/>
          </ac:spMkLst>
        </pc:spChg>
      </pc:sldChg>
      <pc:sldChg chg="modSp">
        <pc:chgData name="N. Furkan Doğan" userId="6dda69a5aca78dc8" providerId="LiveId" clId="{773D2632-90B5-4043-B0D3-1F327E767C7C}" dt="2022-10-04T08:17:00.971" v="1"/>
        <pc:sldMkLst>
          <pc:docMk/>
          <pc:sldMk cId="4028910828" sldId="323"/>
        </pc:sldMkLst>
        <pc:spChg chg="mod">
          <ac:chgData name="N. Furkan Doğan" userId="6dda69a5aca78dc8" providerId="LiveId" clId="{773D2632-90B5-4043-B0D3-1F327E767C7C}" dt="2022-10-04T08:17:00.971" v="1"/>
          <ac:spMkLst>
            <pc:docMk/>
            <pc:sldMk cId="4028910828" sldId="323"/>
            <ac:spMk id="2" creationId="{00000000-0000-0000-0000-000000000000}"/>
          </ac:spMkLst>
        </pc:spChg>
        <pc:spChg chg="mod">
          <ac:chgData name="N. Furkan Doğan" userId="6dda69a5aca78dc8" providerId="LiveId" clId="{773D2632-90B5-4043-B0D3-1F327E767C7C}" dt="2022-10-04T08:17:00.971" v="1"/>
          <ac:spMkLst>
            <pc:docMk/>
            <pc:sldMk cId="4028910828" sldId="323"/>
            <ac:spMk id="3" creationId="{00000000-0000-0000-0000-000000000000}"/>
          </ac:spMkLst>
        </pc:spChg>
      </pc:sldChg>
      <pc:sldChg chg="modSp">
        <pc:chgData name="N. Furkan Doğan" userId="6dda69a5aca78dc8" providerId="LiveId" clId="{773D2632-90B5-4043-B0D3-1F327E767C7C}" dt="2022-10-04T08:17:00.971" v="1"/>
        <pc:sldMkLst>
          <pc:docMk/>
          <pc:sldMk cId="1925919965" sldId="324"/>
        </pc:sldMkLst>
        <pc:spChg chg="mod">
          <ac:chgData name="N. Furkan Doğan" userId="6dda69a5aca78dc8" providerId="LiveId" clId="{773D2632-90B5-4043-B0D3-1F327E767C7C}" dt="2022-10-04T08:17:00.971" v="1"/>
          <ac:spMkLst>
            <pc:docMk/>
            <pc:sldMk cId="1925919965" sldId="324"/>
            <ac:spMk id="2" creationId="{00000000-0000-0000-0000-000000000000}"/>
          </ac:spMkLst>
        </pc:spChg>
        <pc:spChg chg="mod">
          <ac:chgData name="N. Furkan Doğan" userId="6dda69a5aca78dc8" providerId="LiveId" clId="{773D2632-90B5-4043-B0D3-1F327E767C7C}" dt="2022-10-04T08:17:00.971" v="1"/>
          <ac:spMkLst>
            <pc:docMk/>
            <pc:sldMk cId="1925919965" sldId="324"/>
            <ac:spMk id="3" creationId="{00000000-0000-0000-0000-000000000000}"/>
          </ac:spMkLst>
        </pc:spChg>
      </pc:sldChg>
      <pc:sldChg chg="modSp">
        <pc:chgData name="N. Furkan Doğan" userId="6dda69a5aca78dc8" providerId="LiveId" clId="{773D2632-90B5-4043-B0D3-1F327E767C7C}" dt="2022-10-04T08:17:00.971" v="1"/>
        <pc:sldMkLst>
          <pc:docMk/>
          <pc:sldMk cId="2411556918" sldId="325"/>
        </pc:sldMkLst>
        <pc:spChg chg="mod">
          <ac:chgData name="N. Furkan Doğan" userId="6dda69a5aca78dc8" providerId="LiveId" clId="{773D2632-90B5-4043-B0D3-1F327E767C7C}" dt="2022-10-04T08:17:00.971" v="1"/>
          <ac:spMkLst>
            <pc:docMk/>
            <pc:sldMk cId="2411556918" sldId="325"/>
            <ac:spMk id="2" creationId="{00000000-0000-0000-0000-000000000000}"/>
          </ac:spMkLst>
        </pc:spChg>
        <pc:spChg chg="mod">
          <ac:chgData name="N. Furkan Doğan" userId="6dda69a5aca78dc8" providerId="LiveId" clId="{773D2632-90B5-4043-B0D3-1F327E767C7C}" dt="2022-10-04T08:17:00.971" v="1"/>
          <ac:spMkLst>
            <pc:docMk/>
            <pc:sldMk cId="2411556918" sldId="325"/>
            <ac:spMk id="3" creationId="{00000000-0000-0000-0000-000000000000}"/>
          </ac:spMkLst>
        </pc:spChg>
      </pc:sldChg>
      <pc:sldChg chg="modSp">
        <pc:chgData name="N. Furkan Doğan" userId="6dda69a5aca78dc8" providerId="LiveId" clId="{773D2632-90B5-4043-B0D3-1F327E767C7C}" dt="2022-10-04T08:17:00.971" v="1"/>
        <pc:sldMkLst>
          <pc:docMk/>
          <pc:sldMk cId="2228104647" sldId="326"/>
        </pc:sldMkLst>
        <pc:spChg chg="mod">
          <ac:chgData name="N. Furkan Doğan" userId="6dda69a5aca78dc8" providerId="LiveId" clId="{773D2632-90B5-4043-B0D3-1F327E767C7C}" dt="2022-10-04T08:17:00.971" v="1"/>
          <ac:spMkLst>
            <pc:docMk/>
            <pc:sldMk cId="2228104647" sldId="326"/>
            <ac:spMk id="2" creationId="{00000000-0000-0000-0000-000000000000}"/>
          </ac:spMkLst>
        </pc:spChg>
      </pc:sldChg>
      <pc:sldChg chg="modSp">
        <pc:chgData name="N. Furkan Doğan" userId="6dda69a5aca78dc8" providerId="LiveId" clId="{773D2632-90B5-4043-B0D3-1F327E767C7C}" dt="2022-10-04T08:17:00.971" v="1"/>
        <pc:sldMkLst>
          <pc:docMk/>
          <pc:sldMk cId="366523177" sldId="327"/>
        </pc:sldMkLst>
        <pc:spChg chg="mod">
          <ac:chgData name="N. Furkan Doğan" userId="6dda69a5aca78dc8" providerId="LiveId" clId="{773D2632-90B5-4043-B0D3-1F327E767C7C}" dt="2022-10-04T08:17:00.971" v="1"/>
          <ac:spMkLst>
            <pc:docMk/>
            <pc:sldMk cId="366523177" sldId="327"/>
            <ac:spMk id="2" creationId="{00000000-0000-0000-0000-000000000000}"/>
          </ac:spMkLst>
        </pc:spChg>
      </pc:sldChg>
      <pc:sldChg chg="modSp">
        <pc:chgData name="N. Furkan Doğan" userId="6dda69a5aca78dc8" providerId="LiveId" clId="{773D2632-90B5-4043-B0D3-1F327E767C7C}" dt="2022-10-04T08:17:00.971" v="1"/>
        <pc:sldMkLst>
          <pc:docMk/>
          <pc:sldMk cId="149197339" sldId="328"/>
        </pc:sldMkLst>
        <pc:spChg chg="mod">
          <ac:chgData name="N. Furkan Doğan" userId="6dda69a5aca78dc8" providerId="LiveId" clId="{773D2632-90B5-4043-B0D3-1F327E767C7C}" dt="2022-10-04T08:17:00.971" v="1"/>
          <ac:spMkLst>
            <pc:docMk/>
            <pc:sldMk cId="149197339" sldId="328"/>
            <ac:spMk id="2" creationId="{00000000-0000-0000-0000-000000000000}"/>
          </ac:spMkLst>
        </pc:spChg>
      </pc:sldChg>
      <pc:sldChg chg="modSp">
        <pc:chgData name="N. Furkan Doğan" userId="6dda69a5aca78dc8" providerId="LiveId" clId="{773D2632-90B5-4043-B0D3-1F327E767C7C}" dt="2022-10-04T08:17:00.971" v="1"/>
        <pc:sldMkLst>
          <pc:docMk/>
          <pc:sldMk cId="3962724467" sldId="329"/>
        </pc:sldMkLst>
        <pc:spChg chg="mod">
          <ac:chgData name="N. Furkan Doğan" userId="6dda69a5aca78dc8" providerId="LiveId" clId="{773D2632-90B5-4043-B0D3-1F327E767C7C}" dt="2022-10-04T08:17:00.971" v="1"/>
          <ac:spMkLst>
            <pc:docMk/>
            <pc:sldMk cId="3962724467" sldId="329"/>
            <ac:spMk id="2" creationId="{00000000-0000-0000-0000-000000000000}"/>
          </ac:spMkLst>
        </pc:spChg>
        <pc:spChg chg="mod">
          <ac:chgData name="N. Furkan Doğan" userId="6dda69a5aca78dc8" providerId="LiveId" clId="{773D2632-90B5-4043-B0D3-1F327E767C7C}" dt="2022-10-04T08:17:00.971" v="1"/>
          <ac:spMkLst>
            <pc:docMk/>
            <pc:sldMk cId="3962724467" sldId="329"/>
            <ac:spMk id="3" creationId="{00000000-0000-0000-0000-000000000000}"/>
          </ac:spMkLst>
        </pc:spChg>
      </pc:sldChg>
      <pc:sldChg chg="modSp">
        <pc:chgData name="N. Furkan Doğan" userId="6dda69a5aca78dc8" providerId="LiveId" clId="{773D2632-90B5-4043-B0D3-1F327E767C7C}" dt="2022-10-04T08:17:00.971" v="1"/>
        <pc:sldMkLst>
          <pc:docMk/>
          <pc:sldMk cId="3412934229" sldId="330"/>
        </pc:sldMkLst>
        <pc:spChg chg="mod">
          <ac:chgData name="N. Furkan Doğan" userId="6dda69a5aca78dc8" providerId="LiveId" clId="{773D2632-90B5-4043-B0D3-1F327E767C7C}" dt="2022-10-04T08:17:00.971" v="1"/>
          <ac:spMkLst>
            <pc:docMk/>
            <pc:sldMk cId="3412934229" sldId="330"/>
            <ac:spMk id="2" creationId="{00000000-0000-0000-0000-000000000000}"/>
          </ac:spMkLst>
        </pc:spChg>
      </pc:sldChg>
      <pc:sldChg chg="modSp">
        <pc:chgData name="N. Furkan Doğan" userId="6dda69a5aca78dc8" providerId="LiveId" clId="{773D2632-90B5-4043-B0D3-1F327E767C7C}" dt="2022-10-04T08:17:00.971" v="1"/>
        <pc:sldMkLst>
          <pc:docMk/>
          <pc:sldMk cId="496963189" sldId="331"/>
        </pc:sldMkLst>
        <pc:spChg chg="mod">
          <ac:chgData name="N. Furkan Doğan" userId="6dda69a5aca78dc8" providerId="LiveId" clId="{773D2632-90B5-4043-B0D3-1F327E767C7C}" dt="2022-10-04T08:17:00.971" v="1"/>
          <ac:spMkLst>
            <pc:docMk/>
            <pc:sldMk cId="496963189" sldId="331"/>
            <ac:spMk id="2" creationId="{00000000-0000-0000-0000-000000000000}"/>
          </ac:spMkLst>
        </pc:spChg>
        <pc:spChg chg="mod">
          <ac:chgData name="N. Furkan Doğan" userId="6dda69a5aca78dc8" providerId="LiveId" clId="{773D2632-90B5-4043-B0D3-1F327E767C7C}" dt="2022-10-04T08:17:00.971" v="1"/>
          <ac:spMkLst>
            <pc:docMk/>
            <pc:sldMk cId="496963189" sldId="331"/>
            <ac:spMk id="3" creationId="{00000000-0000-0000-0000-000000000000}"/>
          </ac:spMkLst>
        </pc:spChg>
      </pc:sldChg>
      <pc:sldChg chg="modSp">
        <pc:chgData name="N. Furkan Doğan" userId="6dda69a5aca78dc8" providerId="LiveId" clId="{773D2632-90B5-4043-B0D3-1F327E767C7C}" dt="2022-10-04T08:17:00.971" v="1"/>
        <pc:sldMkLst>
          <pc:docMk/>
          <pc:sldMk cId="2926733290" sldId="332"/>
        </pc:sldMkLst>
        <pc:spChg chg="mod">
          <ac:chgData name="N. Furkan Doğan" userId="6dda69a5aca78dc8" providerId="LiveId" clId="{773D2632-90B5-4043-B0D3-1F327E767C7C}" dt="2022-10-04T08:17:00.971" v="1"/>
          <ac:spMkLst>
            <pc:docMk/>
            <pc:sldMk cId="2926733290" sldId="332"/>
            <ac:spMk id="2" creationId="{00000000-0000-0000-0000-000000000000}"/>
          </ac:spMkLst>
        </pc:spChg>
      </pc:sldChg>
      <pc:sldChg chg="modSp">
        <pc:chgData name="N. Furkan Doğan" userId="6dda69a5aca78dc8" providerId="LiveId" clId="{773D2632-90B5-4043-B0D3-1F327E767C7C}" dt="2022-10-04T08:17:00.971" v="1"/>
        <pc:sldMkLst>
          <pc:docMk/>
          <pc:sldMk cId="2733538912" sldId="333"/>
        </pc:sldMkLst>
        <pc:spChg chg="mod">
          <ac:chgData name="N. Furkan Doğan" userId="6dda69a5aca78dc8" providerId="LiveId" clId="{773D2632-90B5-4043-B0D3-1F327E767C7C}" dt="2022-10-04T08:17:00.971" v="1"/>
          <ac:spMkLst>
            <pc:docMk/>
            <pc:sldMk cId="2733538912" sldId="333"/>
            <ac:spMk id="2" creationId="{00000000-0000-0000-0000-000000000000}"/>
          </ac:spMkLst>
        </pc:spChg>
      </pc:sldChg>
      <pc:sldChg chg="modSp">
        <pc:chgData name="N. Furkan Doğan" userId="6dda69a5aca78dc8" providerId="LiveId" clId="{773D2632-90B5-4043-B0D3-1F327E767C7C}" dt="2022-10-04T08:17:00.971" v="1"/>
        <pc:sldMkLst>
          <pc:docMk/>
          <pc:sldMk cId="3452866915" sldId="334"/>
        </pc:sldMkLst>
        <pc:spChg chg="mod">
          <ac:chgData name="N. Furkan Doğan" userId="6dda69a5aca78dc8" providerId="LiveId" clId="{773D2632-90B5-4043-B0D3-1F327E767C7C}" dt="2022-10-04T08:17:00.971" v="1"/>
          <ac:spMkLst>
            <pc:docMk/>
            <pc:sldMk cId="3452866915" sldId="334"/>
            <ac:spMk id="2" creationId="{00000000-0000-0000-0000-000000000000}"/>
          </ac:spMkLst>
        </pc:spChg>
        <pc:spChg chg="mod">
          <ac:chgData name="N. Furkan Doğan" userId="6dda69a5aca78dc8" providerId="LiveId" clId="{773D2632-90B5-4043-B0D3-1F327E767C7C}" dt="2022-10-04T08:17:00.971" v="1"/>
          <ac:spMkLst>
            <pc:docMk/>
            <pc:sldMk cId="3452866915" sldId="334"/>
            <ac:spMk id="3" creationId="{00000000-0000-0000-0000-000000000000}"/>
          </ac:spMkLst>
        </pc:spChg>
      </pc:sldChg>
      <pc:sldChg chg="modSp">
        <pc:chgData name="N. Furkan Doğan" userId="6dda69a5aca78dc8" providerId="LiveId" clId="{773D2632-90B5-4043-B0D3-1F327E767C7C}" dt="2022-10-04T08:17:00.971" v="1"/>
        <pc:sldMkLst>
          <pc:docMk/>
          <pc:sldMk cId="102655426" sldId="335"/>
        </pc:sldMkLst>
        <pc:spChg chg="mod">
          <ac:chgData name="N. Furkan Doğan" userId="6dda69a5aca78dc8" providerId="LiveId" clId="{773D2632-90B5-4043-B0D3-1F327E767C7C}" dt="2022-10-04T08:17:00.971" v="1"/>
          <ac:spMkLst>
            <pc:docMk/>
            <pc:sldMk cId="102655426" sldId="335"/>
            <ac:spMk id="2" creationId="{00000000-0000-0000-0000-000000000000}"/>
          </ac:spMkLst>
        </pc:spChg>
      </pc:sldChg>
      <pc:sldChg chg="modSp">
        <pc:chgData name="N. Furkan Doğan" userId="6dda69a5aca78dc8" providerId="LiveId" clId="{773D2632-90B5-4043-B0D3-1F327E767C7C}" dt="2022-10-04T08:17:00.971" v="1"/>
        <pc:sldMkLst>
          <pc:docMk/>
          <pc:sldMk cId="738552344" sldId="338"/>
        </pc:sldMkLst>
        <pc:spChg chg="mod">
          <ac:chgData name="N. Furkan Doğan" userId="6dda69a5aca78dc8" providerId="LiveId" clId="{773D2632-90B5-4043-B0D3-1F327E767C7C}" dt="2022-10-04T08:17:00.971" v="1"/>
          <ac:spMkLst>
            <pc:docMk/>
            <pc:sldMk cId="738552344" sldId="338"/>
            <ac:spMk id="2" creationId="{00000000-0000-0000-0000-000000000000}"/>
          </ac:spMkLst>
        </pc:spChg>
        <pc:spChg chg="mod">
          <ac:chgData name="N. Furkan Doğan" userId="6dda69a5aca78dc8" providerId="LiveId" clId="{773D2632-90B5-4043-B0D3-1F327E767C7C}" dt="2022-10-04T08:17:00.971" v="1"/>
          <ac:spMkLst>
            <pc:docMk/>
            <pc:sldMk cId="738552344" sldId="338"/>
            <ac:spMk id="3" creationId="{00000000-0000-0000-0000-000000000000}"/>
          </ac:spMkLst>
        </pc:spChg>
      </pc:sldChg>
      <pc:sldChg chg="modSp">
        <pc:chgData name="N. Furkan Doğan" userId="6dda69a5aca78dc8" providerId="LiveId" clId="{773D2632-90B5-4043-B0D3-1F327E767C7C}" dt="2022-10-04T08:17:00.971" v="1"/>
        <pc:sldMkLst>
          <pc:docMk/>
          <pc:sldMk cId="4197553536" sldId="339"/>
        </pc:sldMkLst>
        <pc:spChg chg="mod">
          <ac:chgData name="N. Furkan Doğan" userId="6dda69a5aca78dc8" providerId="LiveId" clId="{773D2632-90B5-4043-B0D3-1F327E767C7C}" dt="2022-10-04T08:17:00.971" v="1"/>
          <ac:spMkLst>
            <pc:docMk/>
            <pc:sldMk cId="4197553536" sldId="339"/>
            <ac:spMk id="2" creationId="{00000000-0000-0000-0000-000000000000}"/>
          </ac:spMkLst>
        </pc:spChg>
      </pc:sldChg>
      <pc:sldChg chg="modSp">
        <pc:chgData name="N. Furkan Doğan" userId="6dda69a5aca78dc8" providerId="LiveId" clId="{773D2632-90B5-4043-B0D3-1F327E767C7C}" dt="2022-10-04T08:17:00.971" v="1"/>
        <pc:sldMkLst>
          <pc:docMk/>
          <pc:sldMk cId="4235241653" sldId="340"/>
        </pc:sldMkLst>
        <pc:spChg chg="mod">
          <ac:chgData name="N. Furkan Doğan" userId="6dda69a5aca78dc8" providerId="LiveId" clId="{773D2632-90B5-4043-B0D3-1F327E767C7C}" dt="2022-10-04T08:17:00.971" v="1"/>
          <ac:spMkLst>
            <pc:docMk/>
            <pc:sldMk cId="4235241653" sldId="340"/>
            <ac:spMk id="2" creationId="{00000000-0000-0000-0000-000000000000}"/>
          </ac:spMkLst>
        </pc:spChg>
      </pc:sldChg>
      <pc:sldChg chg="modSp mod">
        <pc:chgData name="N. Furkan Doğan" userId="6dda69a5aca78dc8" providerId="LiveId" clId="{773D2632-90B5-4043-B0D3-1F327E767C7C}" dt="2022-10-04T08:17:19.861" v="5" actId="404"/>
        <pc:sldMkLst>
          <pc:docMk/>
          <pc:sldMk cId="4236849654" sldId="341"/>
        </pc:sldMkLst>
        <pc:spChg chg="mod">
          <ac:chgData name="N. Furkan Doğan" userId="6dda69a5aca78dc8" providerId="LiveId" clId="{773D2632-90B5-4043-B0D3-1F327E767C7C}" dt="2022-10-04T08:17:19.861" v="5" actId="404"/>
          <ac:spMkLst>
            <pc:docMk/>
            <pc:sldMk cId="4236849654" sldId="341"/>
            <ac:spMk id="2" creationId="{00000000-0000-0000-0000-000000000000}"/>
          </ac:spMkLst>
        </pc:spChg>
        <pc:grpChg chg="mod">
          <ac:chgData name="N. Furkan Doğan" userId="6dda69a5aca78dc8" providerId="LiveId" clId="{773D2632-90B5-4043-B0D3-1F327E767C7C}" dt="2022-10-04T08:17:16.236" v="2" actId="207"/>
          <ac:grpSpMkLst>
            <pc:docMk/>
            <pc:sldMk cId="4236849654" sldId="341"/>
            <ac:grpSpMk id="13" creationId="{00000000-0000-0000-0000-000000000000}"/>
          </ac:grpSpMkLst>
        </pc:grpChg>
        <pc:picChg chg="mod">
          <ac:chgData name="N. Furkan Doğan" userId="6dda69a5aca78dc8" providerId="LiveId" clId="{773D2632-90B5-4043-B0D3-1F327E767C7C}" dt="2022-10-04T08:17:16.236" v="2" actId="207"/>
          <ac:picMkLst>
            <pc:docMk/>
            <pc:sldMk cId="4236849654" sldId="341"/>
            <ac:picMk id="5" creationId="{00000000-0000-0000-0000-000000000000}"/>
          </ac:picMkLst>
        </pc:picChg>
        <pc:picChg chg="mod">
          <ac:chgData name="N. Furkan Doğan" userId="6dda69a5aca78dc8" providerId="LiveId" clId="{773D2632-90B5-4043-B0D3-1F327E767C7C}" dt="2022-10-04T08:17:16.236" v="2" actId="207"/>
          <ac:picMkLst>
            <pc:docMk/>
            <pc:sldMk cId="4236849654" sldId="341"/>
            <ac:picMk id="6" creationId="{00000000-0000-0000-0000-000000000000}"/>
          </ac:picMkLst>
        </pc:picChg>
        <pc:picChg chg="mod">
          <ac:chgData name="N. Furkan Doğan" userId="6dda69a5aca78dc8" providerId="LiveId" clId="{773D2632-90B5-4043-B0D3-1F327E767C7C}" dt="2022-10-04T08:17:16.236" v="2" actId="207"/>
          <ac:picMkLst>
            <pc:docMk/>
            <pc:sldMk cId="4236849654" sldId="341"/>
            <ac:picMk id="7" creationId="{00000000-0000-0000-0000-000000000000}"/>
          </ac:picMkLst>
        </pc:picChg>
        <pc:picChg chg="mod">
          <ac:chgData name="N. Furkan Doğan" userId="6dda69a5aca78dc8" providerId="LiveId" clId="{773D2632-90B5-4043-B0D3-1F327E767C7C}" dt="2022-10-04T08:17:16.236" v="2" actId="207"/>
          <ac:picMkLst>
            <pc:docMk/>
            <pc:sldMk cId="4236849654" sldId="341"/>
            <ac:picMk id="11" creationId="{00000000-0000-0000-0000-000000000000}"/>
          </ac:picMkLst>
        </pc:picChg>
        <pc:picChg chg="mod">
          <ac:chgData name="N. Furkan Doğan" userId="6dda69a5aca78dc8" providerId="LiveId" clId="{773D2632-90B5-4043-B0D3-1F327E767C7C}" dt="2022-10-04T08:17:16.236" v="2" actId="207"/>
          <ac:picMkLst>
            <pc:docMk/>
            <pc:sldMk cId="4236849654" sldId="341"/>
            <ac:picMk id="12" creationId="{00000000-0000-0000-0000-000000000000}"/>
          </ac:picMkLst>
        </pc:picChg>
        <pc:picChg chg="mod">
          <ac:chgData name="N. Furkan Doğan" userId="6dda69a5aca78dc8" providerId="LiveId" clId="{773D2632-90B5-4043-B0D3-1F327E767C7C}" dt="2022-10-04T08:17:16.236" v="2" actId="207"/>
          <ac:picMkLst>
            <pc:docMk/>
            <pc:sldMk cId="4236849654" sldId="341"/>
            <ac:picMk id="14" creationId="{00000000-0000-0000-0000-000000000000}"/>
          </ac:picMkLst>
        </pc:picChg>
      </pc:sldChg>
      <pc:sldChg chg="modSp mod">
        <pc:chgData name="N. Furkan Doğan" userId="6dda69a5aca78dc8" providerId="LiveId" clId="{773D2632-90B5-4043-B0D3-1F327E767C7C}" dt="2022-10-04T08:17:29.566" v="6" actId="207"/>
        <pc:sldMkLst>
          <pc:docMk/>
          <pc:sldMk cId="3380530145" sldId="342"/>
        </pc:sldMkLst>
        <pc:spChg chg="mod">
          <ac:chgData name="N. Furkan Doğan" userId="6dda69a5aca78dc8" providerId="LiveId" clId="{773D2632-90B5-4043-B0D3-1F327E767C7C}" dt="2022-10-04T08:17:00.971" v="1"/>
          <ac:spMkLst>
            <pc:docMk/>
            <pc:sldMk cId="3380530145" sldId="342"/>
            <ac:spMk id="2" creationId="{00000000-0000-0000-0000-000000000000}"/>
          </ac:spMkLst>
        </pc:spChg>
        <pc:picChg chg="mod">
          <ac:chgData name="N. Furkan Doğan" userId="6dda69a5aca78dc8" providerId="LiveId" clId="{773D2632-90B5-4043-B0D3-1F327E767C7C}" dt="2022-10-04T08:17:29.566" v="6" actId="207"/>
          <ac:picMkLst>
            <pc:docMk/>
            <pc:sldMk cId="3380530145" sldId="342"/>
            <ac:picMk id="5" creationId="{00000000-0000-0000-0000-000000000000}"/>
          </ac:picMkLst>
        </pc:picChg>
        <pc:picChg chg="mod">
          <ac:chgData name="N. Furkan Doğan" userId="6dda69a5aca78dc8" providerId="LiveId" clId="{773D2632-90B5-4043-B0D3-1F327E767C7C}" dt="2022-10-04T08:17:29.566" v="6" actId="207"/>
          <ac:picMkLst>
            <pc:docMk/>
            <pc:sldMk cId="3380530145" sldId="342"/>
            <ac:picMk id="8" creationId="{00000000-0000-0000-0000-000000000000}"/>
          </ac:picMkLst>
        </pc:picChg>
        <pc:picChg chg="mod">
          <ac:chgData name="N. Furkan Doğan" userId="6dda69a5aca78dc8" providerId="LiveId" clId="{773D2632-90B5-4043-B0D3-1F327E767C7C}" dt="2022-10-04T08:17:29.566" v="6" actId="207"/>
          <ac:picMkLst>
            <pc:docMk/>
            <pc:sldMk cId="3380530145" sldId="342"/>
            <ac:picMk id="9" creationId="{00000000-0000-0000-0000-000000000000}"/>
          </ac:picMkLst>
        </pc:picChg>
      </pc:sldChg>
      <pc:sldChg chg="modSp mod">
        <pc:chgData name="N. Furkan Doğan" userId="6dda69a5aca78dc8" providerId="LiveId" clId="{773D2632-90B5-4043-B0D3-1F327E767C7C}" dt="2022-10-04T08:28:24.409" v="26" actId="404"/>
        <pc:sldMkLst>
          <pc:docMk/>
          <pc:sldMk cId="2151477413" sldId="343"/>
        </pc:sldMkLst>
        <pc:spChg chg="mod">
          <ac:chgData name="N. Furkan Doğan" userId="6dda69a5aca78dc8" providerId="LiveId" clId="{773D2632-90B5-4043-B0D3-1F327E767C7C}" dt="2022-10-04T08:28:24.409" v="26" actId="404"/>
          <ac:spMkLst>
            <pc:docMk/>
            <pc:sldMk cId="2151477413" sldId="343"/>
            <ac:spMk id="2" creationId="{00000000-0000-0000-0000-000000000000}"/>
          </ac:spMkLst>
        </pc:spChg>
      </pc:sldChg>
      <pc:sldChg chg="modSp">
        <pc:chgData name="N. Furkan Doğan" userId="6dda69a5aca78dc8" providerId="LiveId" clId="{773D2632-90B5-4043-B0D3-1F327E767C7C}" dt="2022-10-04T08:17:00.971" v="1"/>
        <pc:sldMkLst>
          <pc:docMk/>
          <pc:sldMk cId="3449804528" sldId="344"/>
        </pc:sldMkLst>
        <pc:spChg chg="mod">
          <ac:chgData name="N. Furkan Doğan" userId="6dda69a5aca78dc8" providerId="LiveId" clId="{773D2632-90B5-4043-B0D3-1F327E767C7C}" dt="2022-10-04T08:17:00.971" v="1"/>
          <ac:spMkLst>
            <pc:docMk/>
            <pc:sldMk cId="3449804528" sldId="344"/>
            <ac:spMk id="2" creationId="{00000000-0000-0000-0000-000000000000}"/>
          </ac:spMkLst>
        </pc:spChg>
        <pc:spChg chg="mod">
          <ac:chgData name="N. Furkan Doğan" userId="6dda69a5aca78dc8" providerId="LiveId" clId="{773D2632-90B5-4043-B0D3-1F327E767C7C}" dt="2022-10-04T08:17:00.971" v="1"/>
          <ac:spMkLst>
            <pc:docMk/>
            <pc:sldMk cId="3449804528" sldId="344"/>
            <ac:spMk id="3" creationId="{00000000-0000-0000-0000-000000000000}"/>
          </ac:spMkLst>
        </pc:spChg>
      </pc:sldChg>
      <pc:sldChg chg="modSp mod">
        <pc:chgData name="N. Furkan Doğan" userId="6dda69a5aca78dc8" providerId="LiveId" clId="{773D2632-90B5-4043-B0D3-1F327E767C7C}" dt="2022-10-04T08:17:32.917" v="7" actId="207"/>
        <pc:sldMkLst>
          <pc:docMk/>
          <pc:sldMk cId="4204951469" sldId="345"/>
        </pc:sldMkLst>
        <pc:spChg chg="mod">
          <ac:chgData name="N. Furkan Doğan" userId="6dda69a5aca78dc8" providerId="LiveId" clId="{773D2632-90B5-4043-B0D3-1F327E767C7C}" dt="2022-10-04T08:17:00.971" v="1"/>
          <ac:spMkLst>
            <pc:docMk/>
            <pc:sldMk cId="4204951469" sldId="345"/>
            <ac:spMk id="2" creationId="{00000000-0000-0000-0000-000000000000}"/>
          </ac:spMkLst>
        </pc:spChg>
        <pc:spChg chg="mod">
          <ac:chgData name="N. Furkan Doğan" userId="6dda69a5aca78dc8" providerId="LiveId" clId="{773D2632-90B5-4043-B0D3-1F327E767C7C}" dt="2022-10-04T08:17:00.971" v="1"/>
          <ac:spMkLst>
            <pc:docMk/>
            <pc:sldMk cId="4204951469" sldId="345"/>
            <ac:spMk id="3" creationId="{00000000-0000-0000-0000-000000000000}"/>
          </ac:spMkLst>
        </pc:spChg>
        <pc:picChg chg="mod">
          <ac:chgData name="N. Furkan Doğan" userId="6dda69a5aca78dc8" providerId="LiveId" clId="{773D2632-90B5-4043-B0D3-1F327E767C7C}" dt="2022-10-04T08:17:32.917" v="7" actId="207"/>
          <ac:picMkLst>
            <pc:docMk/>
            <pc:sldMk cId="4204951469" sldId="345"/>
            <ac:picMk id="5" creationId="{00000000-0000-0000-0000-000000000000}"/>
          </ac:picMkLst>
        </pc:picChg>
        <pc:picChg chg="mod">
          <ac:chgData name="N. Furkan Doğan" userId="6dda69a5aca78dc8" providerId="LiveId" clId="{773D2632-90B5-4043-B0D3-1F327E767C7C}" dt="2022-10-04T08:17:32.917" v="7" actId="207"/>
          <ac:picMkLst>
            <pc:docMk/>
            <pc:sldMk cId="4204951469" sldId="345"/>
            <ac:picMk id="7" creationId="{00000000-0000-0000-0000-000000000000}"/>
          </ac:picMkLst>
        </pc:picChg>
      </pc:sldChg>
      <pc:sldChg chg="modSp mod">
        <pc:chgData name="N. Furkan Doğan" userId="6dda69a5aca78dc8" providerId="LiveId" clId="{773D2632-90B5-4043-B0D3-1F327E767C7C}" dt="2022-10-04T08:19:51.615" v="11" actId="947"/>
        <pc:sldMkLst>
          <pc:docMk/>
          <pc:sldMk cId="3324141503" sldId="346"/>
        </pc:sldMkLst>
        <pc:spChg chg="mod">
          <ac:chgData name="N. Furkan Doğan" userId="6dda69a5aca78dc8" providerId="LiveId" clId="{773D2632-90B5-4043-B0D3-1F327E767C7C}" dt="2022-10-04T08:19:51.615" v="11" actId="947"/>
          <ac:spMkLst>
            <pc:docMk/>
            <pc:sldMk cId="3324141503" sldId="346"/>
            <ac:spMk id="2" creationId="{00000000-0000-0000-0000-000000000000}"/>
          </ac:spMkLst>
        </pc:spChg>
        <pc:picChg chg="mod">
          <ac:chgData name="N. Furkan Doğan" userId="6dda69a5aca78dc8" providerId="LiveId" clId="{773D2632-90B5-4043-B0D3-1F327E767C7C}" dt="2022-10-04T08:17:38.085" v="8" actId="207"/>
          <ac:picMkLst>
            <pc:docMk/>
            <pc:sldMk cId="3324141503" sldId="346"/>
            <ac:picMk id="5" creationId="{00000000-0000-0000-0000-000000000000}"/>
          </ac:picMkLst>
        </pc:picChg>
        <pc:picChg chg="mod">
          <ac:chgData name="N. Furkan Doğan" userId="6dda69a5aca78dc8" providerId="LiveId" clId="{773D2632-90B5-4043-B0D3-1F327E767C7C}" dt="2022-10-04T08:17:38.085" v="8" actId="207"/>
          <ac:picMkLst>
            <pc:docMk/>
            <pc:sldMk cId="3324141503" sldId="346"/>
            <ac:picMk id="8" creationId="{00000000-0000-0000-0000-000000000000}"/>
          </ac:picMkLst>
        </pc:picChg>
        <pc:picChg chg="mod">
          <ac:chgData name="N. Furkan Doğan" userId="6dda69a5aca78dc8" providerId="LiveId" clId="{773D2632-90B5-4043-B0D3-1F327E767C7C}" dt="2022-10-04T08:17:38.085" v="8" actId="207"/>
          <ac:picMkLst>
            <pc:docMk/>
            <pc:sldMk cId="3324141503" sldId="346"/>
            <ac:picMk id="9" creationId="{00000000-0000-0000-0000-000000000000}"/>
          </ac:picMkLst>
        </pc:picChg>
      </pc:sldChg>
      <pc:sldChg chg="modSp mod">
        <pc:chgData name="N. Furkan Doğan" userId="6dda69a5aca78dc8" providerId="LiveId" clId="{773D2632-90B5-4043-B0D3-1F327E767C7C}" dt="2022-10-04T08:27:53.960" v="16" actId="404"/>
        <pc:sldMkLst>
          <pc:docMk/>
          <pc:sldMk cId="2693786164" sldId="347"/>
        </pc:sldMkLst>
        <pc:spChg chg="mod">
          <ac:chgData name="N. Furkan Doğan" userId="6dda69a5aca78dc8" providerId="LiveId" clId="{773D2632-90B5-4043-B0D3-1F327E767C7C}" dt="2022-10-04T08:27:53.960" v="16" actId="404"/>
          <ac:spMkLst>
            <pc:docMk/>
            <pc:sldMk cId="2693786164" sldId="347"/>
            <ac:spMk id="2" creationId="{00000000-0000-0000-0000-000000000000}"/>
          </ac:spMkLst>
        </pc:spChg>
        <pc:picChg chg="mod">
          <ac:chgData name="N. Furkan Doğan" userId="6dda69a5aca78dc8" providerId="LiveId" clId="{773D2632-90B5-4043-B0D3-1F327E767C7C}" dt="2022-10-04T08:27:45.593" v="13" actId="207"/>
          <ac:picMkLst>
            <pc:docMk/>
            <pc:sldMk cId="2693786164" sldId="347"/>
            <ac:picMk id="5" creationId="{00000000-0000-0000-0000-000000000000}"/>
          </ac:picMkLst>
        </pc:picChg>
        <pc:picChg chg="mod">
          <ac:chgData name="N. Furkan Doğan" userId="6dda69a5aca78dc8" providerId="LiveId" clId="{773D2632-90B5-4043-B0D3-1F327E767C7C}" dt="2022-10-04T08:27:43.845" v="12" actId="207"/>
          <ac:picMkLst>
            <pc:docMk/>
            <pc:sldMk cId="2693786164" sldId="347"/>
            <ac:picMk id="6" creationId="{00000000-0000-0000-0000-000000000000}"/>
          </ac:picMkLst>
        </pc:picChg>
        <pc:picChg chg="mod">
          <ac:chgData name="N. Furkan Doğan" userId="6dda69a5aca78dc8" providerId="LiveId" clId="{773D2632-90B5-4043-B0D3-1F327E767C7C}" dt="2022-10-04T08:27:47.431" v="14" actId="207"/>
          <ac:picMkLst>
            <pc:docMk/>
            <pc:sldMk cId="2693786164" sldId="347"/>
            <ac:picMk id="7" creationId="{00000000-0000-0000-0000-000000000000}"/>
          </ac:picMkLst>
        </pc:picChg>
      </pc:sldChg>
      <pc:sldChg chg="modSp mod">
        <pc:chgData name="N. Furkan Doğan" userId="6dda69a5aca78dc8" providerId="LiveId" clId="{773D2632-90B5-4043-B0D3-1F327E767C7C}" dt="2022-10-04T08:28:09.129" v="20" actId="207"/>
        <pc:sldMkLst>
          <pc:docMk/>
          <pc:sldMk cId="2352058927" sldId="348"/>
        </pc:sldMkLst>
        <pc:spChg chg="mod">
          <ac:chgData name="N. Furkan Doğan" userId="6dda69a5aca78dc8" providerId="LiveId" clId="{773D2632-90B5-4043-B0D3-1F327E767C7C}" dt="2022-10-04T08:28:03.560" v="19" actId="404"/>
          <ac:spMkLst>
            <pc:docMk/>
            <pc:sldMk cId="2352058927" sldId="348"/>
            <ac:spMk id="2" creationId="{00000000-0000-0000-0000-000000000000}"/>
          </ac:spMkLst>
        </pc:spChg>
        <pc:spChg chg="mod">
          <ac:chgData name="N. Furkan Doğan" userId="6dda69a5aca78dc8" providerId="LiveId" clId="{773D2632-90B5-4043-B0D3-1F327E767C7C}" dt="2022-10-04T08:17:00.971" v="1"/>
          <ac:spMkLst>
            <pc:docMk/>
            <pc:sldMk cId="2352058927" sldId="348"/>
            <ac:spMk id="3" creationId="{00000000-0000-0000-0000-000000000000}"/>
          </ac:spMkLst>
        </pc:spChg>
        <pc:picChg chg="mod">
          <ac:chgData name="N. Furkan Doğan" userId="6dda69a5aca78dc8" providerId="LiveId" clId="{773D2632-90B5-4043-B0D3-1F327E767C7C}" dt="2022-10-04T08:28:09.129" v="20" actId="207"/>
          <ac:picMkLst>
            <pc:docMk/>
            <pc:sldMk cId="2352058927" sldId="348"/>
            <ac:picMk id="5" creationId="{00000000-0000-0000-0000-000000000000}"/>
          </ac:picMkLst>
        </pc:picChg>
      </pc:sldChg>
      <pc:sldChg chg="modSp mod">
        <pc:chgData name="N. Furkan Doğan" userId="6dda69a5aca78dc8" providerId="LiveId" clId="{773D2632-90B5-4043-B0D3-1F327E767C7C}" dt="2022-10-04T08:28:17.785" v="24" actId="404"/>
        <pc:sldMkLst>
          <pc:docMk/>
          <pc:sldMk cId="4081290040" sldId="349"/>
        </pc:sldMkLst>
        <pc:spChg chg="mod">
          <ac:chgData name="N. Furkan Doğan" userId="6dda69a5aca78dc8" providerId="LiveId" clId="{773D2632-90B5-4043-B0D3-1F327E767C7C}" dt="2022-10-04T08:28:17.785" v="24" actId="404"/>
          <ac:spMkLst>
            <pc:docMk/>
            <pc:sldMk cId="4081290040" sldId="349"/>
            <ac:spMk id="2" creationId="{00000000-0000-0000-0000-000000000000}"/>
          </ac:spMkLst>
        </pc:spChg>
        <pc:spChg chg="mod">
          <ac:chgData name="N. Furkan Doğan" userId="6dda69a5aca78dc8" providerId="LiveId" clId="{773D2632-90B5-4043-B0D3-1F327E767C7C}" dt="2022-10-04T08:17:00.971" v="1"/>
          <ac:spMkLst>
            <pc:docMk/>
            <pc:sldMk cId="4081290040" sldId="349"/>
            <ac:spMk id="3" creationId="{00000000-0000-0000-0000-000000000000}"/>
          </ac:spMkLst>
        </pc:spChg>
        <pc:picChg chg="mod">
          <ac:chgData name="N. Furkan Doğan" userId="6dda69a5aca78dc8" providerId="LiveId" clId="{773D2632-90B5-4043-B0D3-1F327E767C7C}" dt="2022-10-04T08:28:14.362" v="21" actId="207"/>
          <ac:picMkLst>
            <pc:docMk/>
            <pc:sldMk cId="4081290040" sldId="349"/>
            <ac:picMk id="5" creationId="{00000000-0000-0000-0000-000000000000}"/>
          </ac:picMkLst>
        </pc:picChg>
      </pc:sldChg>
      <pc:sldChg chg="modSp mod">
        <pc:chgData name="N. Furkan Doğan" userId="6dda69a5aca78dc8" providerId="LiveId" clId="{773D2632-90B5-4043-B0D3-1F327E767C7C}" dt="2022-10-04T08:28:45.667" v="31" actId="404"/>
        <pc:sldMkLst>
          <pc:docMk/>
          <pc:sldMk cId="3638279682" sldId="350"/>
        </pc:sldMkLst>
        <pc:spChg chg="mod">
          <ac:chgData name="N. Furkan Doğan" userId="6dda69a5aca78dc8" providerId="LiveId" clId="{773D2632-90B5-4043-B0D3-1F327E767C7C}" dt="2022-10-04T08:28:45.667" v="31" actId="404"/>
          <ac:spMkLst>
            <pc:docMk/>
            <pc:sldMk cId="3638279682" sldId="350"/>
            <ac:spMk id="2" creationId="{00000000-0000-0000-0000-000000000000}"/>
          </ac:spMkLst>
        </pc:spChg>
        <pc:spChg chg="mod">
          <ac:chgData name="N. Furkan Doğan" userId="6dda69a5aca78dc8" providerId="LiveId" clId="{773D2632-90B5-4043-B0D3-1F327E767C7C}" dt="2022-10-04T08:28:37.349" v="27" actId="6549"/>
          <ac:spMkLst>
            <pc:docMk/>
            <pc:sldMk cId="3638279682" sldId="350"/>
            <ac:spMk id="3" creationId="{00000000-0000-0000-0000-000000000000}"/>
          </ac:spMkLst>
        </pc:spChg>
        <pc:picChg chg="mod">
          <ac:chgData name="N. Furkan Doğan" userId="6dda69a5aca78dc8" providerId="LiveId" clId="{773D2632-90B5-4043-B0D3-1F327E767C7C}" dt="2022-10-04T08:28:40.628" v="28" actId="207"/>
          <ac:picMkLst>
            <pc:docMk/>
            <pc:sldMk cId="3638279682" sldId="350"/>
            <ac:picMk id="4" creationId="{00000000-0000-0000-0000-000000000000}"/>
          </ac:picMkLst>
        </pc:picChg>
      </pc:sldChg>
      <pc:sldChg chg="modSp mod">
        <pc:chgData name="N. Furkan Doğan" userId="6dda69a5aca78dc8" providerId="LiveId" clId="{773D2632-90B5-4043-B0D3-1F327E767C7C}" dt="2022-10-04T08:28:52.284" v="34" actId="404"/>
        <pc:sldMkLst>
          <pc:docMk/>
          <pc:sldMk cId="2609802396" sldId="351"/>
        </pc:sldMkLst>
        <pc:spChg chg="mod">
          <ac:chgData name="N. Furkan Doğan" userId="6dda69a5aca78dc8" providerId="LiveId" clId="{773D2632-90B5-4043-B0D3-1F327E767C7C}" dt="2022-10-04T08:28:52.284" v="34" actId="404"/>
          <ac:spMkLst>
            <pc:docMk/>
            <pc:sldMk cId="2609802396" sldId="351"/>
            <ac:spMk id="2" creationId="{00000000-0000-0000-0000-000000000000}"/>
          </ac:spMkLst>
        </pc:spChg>
        <pc:spChg chg="mod">
          <ac:chgData name="N. Furkan Doğan" userId="6dda69a5aca78dc8" providerId="LiveId" clId="{773D2632-90B5-4043-B0D3-1F327E767C7C}" dt="2022-10-04T08:17:00.971" v="1"/>
          <ac:spMkLst>
            <pc:docMk/>
            <pc:sldMk cId="2609802396" sldId="351"/>
            <ac:spMk id="3" creationId="{00000000-0000-0000-0000-000000000000}"/>
          </ac:spMkLst>
        </pc:spChg>
      </pc:sldChg>
      <pc:sldChg chg="modSp mod">
        <pc:chgData name="N. Furkan Doğan" userId="6dda69a5aca78dc8" providerId="LiveId" clId="{773D2632-90B5-4043-B0D3-1F327E767C7C}" dt="2022-10-04T08:28:57.507" v="37" actId="404"/>
        <pc:sldMkLst>
          <pc:docMk/>
          <pc:sldMk cId="3760557668" sldId="352"/>
        </pc:sldMkLst>
        <pc:spChg chg="mod">
          <ac:chgData name="N. Furkan Doğan" userId="6dda69a5aca78dc8" providerId="LiveId" clId="{773D2632-90B5-4043-B0D3-1F327E767C7C}" dt="2022-10-04T08:28:57.507" v="37" actId="404"/>
          <ac:spMkLst>
            <pc:docMk/>
            <pc:sldMk cId="3760557668" sldId="352"/>
            <ac:spMk id="2" creationId="{00000000-0000-0000-0000-000000000000}"/>
          </ac:spMkLst>
        </pc:spChg>
        <pc:spChg chg="mod">
          <ac:chgData name="N. Furkan Doğan" userId="6dda69a5aca78dc8" providerId="LiveId" clId="{773D2632-90B5-4043-B0D3-1F327E767C7C}" dt="2022-10-04T08:17:00.971" v="1"/>
          <ac:spMkLst>
            <pc:docMk/>
            <pc:sldMk cId="3760557668" sldId="352"/>
            <ac:spMk id="3" creationId="{00000000-0000-0000-0000-000000000000}"/>
          </ac:spMkLst>
        </pc:spChg>
      </pc:sldChg>
      <pc:sldChg chg="modSp mod">
        <pc:chgData name="N. Furkan Doğan" userId="6dda69a5aca78dc8" providerId="LiveId" clId="{773D2632-90B5-4043-B0D3-1F327E767C7C}" dt="2022-10-04T08:29:10.521" v="39" actId="255"/>
        <pc:sldMkLst>
          <pc:docMk/>
          <pc:sldMk cId="2896798800" sldId="353"/>
        </pc:sldMkLst>
        <pc:spChg chg="mod">
          <ac:chgData name="N. Furkan Doğan" userId="6dda69a5aca78dc8" providerId="LiveId" clId="{773D2632-90B5-4043-B0D3-1F327E767C7C}" dt="2022-10-04T08:29:10.521" v="39" actId="255"/>
          <ac:spMkLst>
            <pc:docMk/>
            <pc:sldMk cId="2896798800" sldId="353"/>
            <ac:spMk id="2" creationId="{00000000-0000-0000-0000-000000000000}"/>
          </ac:spMkLst>
        </pc:spChg>
        <pc:picChg chg="mod">
          <ac:chgData name="N. Furkan Doğan" userId="6dda69a5aca78dc8" providerId="LiveId" clId="{773D2632-90B5-4043-B0D3-1F327E767C7C}" dt="2022-10-04T08:29:06.499" v="38" actId="207"/>
          <ac:picMkLst>
            <pc:docMk/>
            <pc:sldMk cId="2896798800" sldId="353"/>
            <ac:picMk id="4" creationId="{00000000-0000-0000-0000-000000000000}"/>
          </ac:picMkLst>
        </pc:picChg>
      </pc:sldChg>
      <pc:sldChg chg="modSp mod">
        <pc:chgData name="N. Furkan Doğan" userId="6dda69a5aca78dc8" providerId="LiveId" clId="{773D2632-90B5-4043-B0D3-1F327E767C7C}" dt="2022-10-04T08:29:18.933" v="41" actId="255"/>
        <pc:sldMkLst>
          <pc:docMk/>
          <pc:sldMk cId="1791060271" sldId="354"/>
        </pc:sldMkLst>
        <pc:spChg chg="mod">
          <ac:chgData name="N. Furkan Doğan" userId="6dda69a5aca78dc8" providerId="LiveId" clId="{773D2632-90B5-4043-B0D3-1F327E767C7C}" dt="2022-10-04T08:29:18.933" v="41" actId="255"/>
          <ac:spMkLst>
            <pc:docMk/>
            <pc:sldMk cId="1791060271" sldId="354"/>
            <ac:spMk id="2" creationId="{00000000-0000-0000-0000-000000000000}"/>
          </ac:spMkLst>
        </pc:spChg>
        <pc:picChg chg="mod">
          <ac:chgData name="N. Furkan Doğan" userId="6dda69a5aca78dc8" providerId="LiveId" clId="{773D2632-90B5-4043-B0D3-1F327E767C7C}" dt="2022-10-04T08:29:15.860" v="40" actId="207"/>
          <ac:picMkLst>
            <pc:docMk/>
            <pc:sldMk cId="1791060271" sldId="354"/>
            <ac:picMk id="4" creationId="{00000000-0000-0000-0000-000000000000}"/>
          </ac:picMkLst>
        </pc:picChg>
        <pc:picChg chg="mod">
          <ac:chgData name="N. Furkan Doğan" userId="6dda69a5aca78dc8" providerId="LiveId" clId="{773D2632-90B5-4043-B0D3-1F327E767C7C}" dt="2022-10-04T08:29:15.860" v="40" actId="207"/>
          <ac:picMkLst>
            <pc:docMk/>
            <pc:sldMk cId="1791060271" sldId="354"/>
            <ac:picMk id="5" creationId="{00000000-0000-0000-0000-000000000000}"/>
          </ac:picMkLst>
        </pc:picChg>
        <pc:picChg chg="mod">
          <ac:chgData name="N. Furkan Doğan" userId="6dda69a5aca78dc8" providerId="LiveId" clId="{773D2632-90B5-4043-B0D3-1F327E767C7C}" dt="2022-10-04T08:29:15.860" v="40" actId="207"/>
          <ac:picMkLst>
            <pc:docMk/>
            <pc:sldMk cId="1791060271" sldId="354"/>
            <ac:picMk id="7" creationId="{00000000-0000-0000-0000-000000000000}"/>
          </ac:picMkLst>
        </pc:picChg>
      </pc:sldChg>
      <pc:sldChg chg="modSp">
        <pc:chgData name="N. Furkan Doğan" userId="6dda69a5aca78dc8" providerId="LiveId" clId="{773D2632-90B5-4043-B0D3-1F327E767C7C}" dt="2022-10-04T08:17:00.971" v="1"/>
        <pc:sldMkLst>
          <pc:docMk/>
          <pc:sldMk cId="523048991" sldId="355"/>
        </pc:sldMkLst>
        <pc:spChg chg="mod">
          <ac:chgData name="N. Furkan Doğan" userId="6dda69a5aca78dc8" providerId="LiveId" clId="{773D2632-90B5-4043-B0D3-1F327E767C7C}" dt="2022-10-04T08:17:00.971" v="1"/>
          <ac:spMkLst>
            <pc:docMk/>
            <pc:sldMk cId="523048991" sldId="355"/>
            <ac:spMk id="2" creationId="{00000000-0000-0000-0000-000000000000}"/>
          </ac:spMkLst>
        </pc:spChg>
        <pc:spChg chg="mod">
          <ac:chgData name="N. Furkan Doğan" userId="6dda69a5aca78dc8" providerId="LiveId" clId="{773D2632-90B5-4043-B0D3-1F327E767C7C}" dt="2022-10-04T08:17:00.971" v="1"/>
          <ac:spMkLst>
            <pc:docMk/>
            <pc:sldMk cId="523048991" sldId="355"/>
            <ac:spMk id="3" creationId="{00000000-0000-0000-0000-000000000000}"/>
          </ac:spMkLst>
        </pc:spChg>
      </pc:sldChg>
      <pc:sldChg chg="modSp mod">
        <pc:chgData name="N. Furkan Doğan" userId="6dda69a5aca78dc8" providerId="LiveId" clId="{773D2632-90B5-4043-B0D3-1F327E767C7C}" dt="2022-10-04T08:29:26.685" v="43" actId="255"/>
        <pc:sldMkLst>
          <pc:docMk/>
          <pc:sldMk cId="1996127816" sldId="356"/>
        </pc:sldMkLst>
        <pc:spChg chg="mod">
          <ac:chgData name="N. Furkan Doğan" userId="6dda69a5aca78dc8" providerId="LiveId" clId="{773D2632-90B5-4043-B0D3-1F327E767C7C}" dt="2022-10-04T08:29:26.685" v="43" actId="255"/>
          <ac:spMkLst>
            <pc:docMk/>
            <pc:sldMk cId="1996127816" sldId="356"/>
            <ac:spMk id="2" creationId="{00000000-0000-0000-0000-000000000000}"/>
          </ac:spMkLst>
        </pc:spChg>
        <pc:picChg chg="mod">
          <ac:chgData name="N. Furkan Doğan" userId="6dda69a5aca78dc8" providerId="LiveId" clId="{773D2632-90B5-4043-B0D3-1F327E767C7C}" dt="2022-10-04T08:29:23.469" v="42" actId="207"/>
          <ac:picMkLst>
            <pc:docMk/>
            <pc:sldMk cId="1996127816" sldId="356"/>
            <ac:picMk id="4" creationId="{00000000-0000-0000-0000-000000000000}"/>
          </ac:picMkLst>
        </pc:picChg>
        <pc:picChg chg="mod">
          <ac:chgData name="N. Furkan Doğan" userId="6dda69a5aca78dc8" providerId="LiveId" clId="{773D2632-90B5-4043-B0D3-1F327E767C7C}" dt="2022-10-04T08:29:23.469" v="42" actId="207"/>
          <ac:picMkLst>
            <pc:docMk/>
            <pc:sldMk cId="1996127816" sldId="356"/>
            <ac:picMk id="6" creationId="{00000000-0000-0000-0000-000000000000}"/>
          </ac:picMkLst>
        </pc:picChg>
      </pc:sldChg>
      <pc:sldChg chg="modSp mod">
        <pc:chgData name="N. Furkan Doğan" userId="6dda69a5aca78dc8" providerId="LiveId" clId="{773D2632-90B5-4043-B0D3-1F327E767C7C}" dt="2022-10-04T08:29:33.716" v="44" actId="255"/>
        <pc:sldMkLst>
          <pc:docMk/>
          <pc:sldMk cId="4035652131" sldId="357"/>
        </pc:sldMkLst>
        <pc:spChg chg="mod">
          <ac:chgData name="N. Furkan Doğan" userId="6dda69a5aca78dc8" providerId="LiveId" clId="{773D2632-90B5-4043-B0D3-1F327E767C7C}" dt="2022-10-04T08:29:33.716" v="44" actId="255"/>
          <ac:spMkLst>
            <pc:docMk/>
            <pc:sldMk cId="4035652131" sldId="357"/>
            <ac:spMk id="2" creationId="{00000000-0000-0000-0000-000000000000}"/>
          </ac:spMkLst>
        </pc:spChg>
        <pc:spChg chg="mod">
          <ac:chgData name="N. Furkan Doğan" userId="6dda69a5aca78dc8" providerId="LiveId" clId="{773D2632-90B5-4043-B0D3-1F327E767C7C}" dt="2022-10-04T08:17:00.971" v="1"/>
          <ac:spMkLst>
            <pc:docMk/>
            <pc:sldMk cId="4035652131" sldId="357"/>
            <ac:spMk id="3" creationId="{00000000-0000-0000-0000-000000000000}"/>
          </ac:spMkLst>
        </pc:spChg>
      </pc:sldChg>
      <pc:sldChg chg="modSp mod">
        <pc:chgData name="N. Furkan Doğan" userId="6dda69a5aca78dc8" providerId="LiveId" clId="{773D2632-90B5-4043-B0D3-1F327E767C7C}" dt="2022-10-04T08:29:43.905" v="46" actId="207"/>
        <pc:sldMkLst>
          <pc:docMk/>
          <pc:sldMk cId="343109007" sldId="358"/>
        </pc:sldMkLst>
        <pc:spChg chg="mod">
          <ac:chgData name="N. Furkan Doğan" userId="6dda69a5aca78dc8" providerId="LiveId" clId="{773D2632-90B5-4043-B0D3-1F327E767C7C}" dt="2022-10-04T08:29:40.514" v="45" actId="255"/>
          <ac:spMkLst>
            <pc:docMk/>
            <pc:sldMk cId="343109007" sldId="358"/>
            <ac:spMk id="2" creationId="{00000000-0000-0000-0000-000000000000}"/>
          </ac:spMkLst>
        </pc:spChg>
        <pc:spChg chg="mod">
          <ac:chgData name="N. Furkan Doğan" userId="6dda69a5aca78dc8" providerId="LiveId" clId="{773D2632-90B5-4043-B0D3-1F327E767C7C}" dt="2022-10-04T08:17:00.971" v="1"/>
          <ac:spMkLst>
            <pc:docMk/>
            <pc:sldMk cId="343109007" sldId="358"/>
            <ac:spMk id="3" creationId="{00000000-0000-0000-0000-000000000000}"/>
          </ac:spMkLst>
        </pc:spChg>
        <pc:picChg chg="mod">
          <ac:chgData name="N. Furkan Doğan" userId="6dda69a5aca78dc8" providerId="LiveId" clId="{773D2632-90B5-4043-B0D3-1F327E767C7C}" dt="2022-10-04T08:29:43.905" v="46" actId="207"/>
          <ac:picMkLst>
            <pc:docMk/>
            <pc:sldMk cId="343109007" sldId="358"/>
            <ac:picMk id="4" creationId="{00000000-0000-0000-0000-000000000000}"/>
          </ac:picMkLst>
        </pc:picChg>
        <pc:picChg chg="mod">
          <ac:chgData name="N. Furkan Doğan" userId="6dda69a5aca78dc8" providerId="LiveId" clId="{773D2632-90B5-4043-B0D3-1F327E767C7C}" dt="2022-10-04T08:29:43.905" v="46" actId="207"/>
          <ac:picMkLst>
            <pc:docMk/>
            <pc:sldMk cId="343109007" sldId="358"/>
            <ac:picMk id="5" creationId="{00000000-0000-0000-0000-000000000000}"/>
          </ac:picMkLst>
        </pc:picChg>
      </pc:sldChg>
      <pc:sldChg chg="modSp mod">
        <pc:chgData name="N. Furkan Doğan" userId="6dda69a5aca78dc8" providerId="LiveId" clId="{773D2632-90B5-4043-B0D3-1F327E767C7C}" dt="2022-10-04T08:29:56.866" v="48" actId="255"/>
        <pc:sldMkLst>
          <pc:docMk/>
          <pc:sldMk cId="1006895891" sldId="359"/>
        </pc:sldMkLst>
        <pc:spChg chg="mod">
          <ac:chgData name="N. Furkan Doğan" userId="6dda69a5aca78dc8" providerId="LiveId" clId="{773D2632-90B5-4043-B0D3-1F327E767C7C}" dt="2022-10-04T08:29:56.866" v="48" actId="255"/>
          <ac:spMkLst>
            <pc:docMk/>
            <pc:sldMk cId="1006895891" sldId="359"/>
            <ac:spMk id="2" creationId="{00000000-0000-0000-0000-000000000000}"/>
          </ac:spMkLst>
        </pc:spChg>
        <pc:picChg chg="mod">
          <ac:chgData name="N. Furkan Doğan" userId="6dda69a5aca78dc8" providerId="LiveId" clId="{773D2632-90B5-4043-B0D3-1F327E767C7C}" dt="2022-10-04T08:29:48.058" v="47" actId="207"/>
          <ac:picMkLst>
            <pc:docMk/>
            <pc:sldMk cId="1006895891" sldId="359"/>
            <ac:picMk id="6" creationId="{00000000-0000-0000-0000-000000000000}"/>
          </ac:picMkLst>
        </pc:picChg>
      </pc:sldChg>
      <pc:sldChg chg="modSp mod">
        <pc:chgData name="N. Furkan Doğan" userId="6dda69a5aca78dc8" providerId="LiveId" clId="{773D2632-90B5-4043-B0D3-1F327E767C7C}" dt="2022-10-04T08:30:22.354" v="51" actId="255"/>
        <pc:sldMkLst>
          <pc:docMk/>
          <pc:sldMk cId="3654386663" sldId="360"/>
        </pc:sldMkLst>
        <pc:spChg chg="mod">
          <ac:chgData name="N. Furkan Doğan" userId="6dda69a5aca78dc8" providerId="LiveId" clId="{773D2632-90B5-4043-B0D3-1F327E767C7C}" dt="2022-10-04T08:30:22.354" v="51" actId="255"/>
          <ac:spMkLst>
            <pc:docMk/>
            <pc:sldMk cId="3654386663" sldId="360"/>
            <ac:spMk id="2" creationId="{00000000-0000-0000-0000-000000000000}"/>
          </ac:spMkLst>
        </pc:spChg>
        <pc:picChg chg="mod">
          <ac:chgData name="N. Furkan Doğan" userId="6dda69a5aca78dc8" providerId="LiveId" clId="{773D2632-90B5-4043-B0D3-1F327E767C7C}" dt="2022-10-04T08:30:17.690" v="50" actId="207"/>
          <ac:picMkLst>
            <pc:docMk/>
            <pc:sldMk cId="3654386663" sldId="360"/>
            <ac:picMk id="4" creationId="{00000000-0000-0000-0000-000000000000}"/>
          </ac:picMkLst>
        </pc:picChg>
      </pc:sldChg>
      <pc:sldChg chg="modSp mod">
        <pc:chgData name="N. Furkan Doğan" userId="6dda69a5aca78dc8" providerId="LiveId" clId="{773D2632-90B5-4043-B0D3-1F327E767C7C}" dt="2022-10-04T08:30:30.772" v="53" actId="255"/>
        <pc:sldMkLst>
          <pc:docMk/>
          <pc:sldMk cId="3057592586" sldId="361"/>
        </pc:sldMkLst>
        <pc:spChg chg="mod">
          <ac:chgData name="N. Furkan Doğan" userId="6dda69a5aca78dc8" providerId="LiveId" clId="{773D2632-90B5-4043-B0D3-1F327E767C7C}" dt="2022-10-04T08:30:30.772" v="53" actId="255"/>
          <ac:spMkLst>
            <pc:docMk/>
            <pc:sldMk cId="3057592586" sldId="361"/>
            <ac:spMk id="2" creationId="{00000000-0000-0000-0000-000000000000}"/>
          </ac:spMkLst>
        </pc:spChg>
        <pc:picChg chg="mod">
          <ac:chgData name="N. Furkan Doğan" userId="6dda69a5aca78dc8" providerId="LiveId" clId="{773D2632-90B5-4043-B0D3-1F327E767C7C}" dt="2022-10-04T08:30:26.947" v="52" actId="207"/>
          <ac:picMkLst>
            <pc:docMk/>
            <pc:sldMk cId="3057592586" sldId="361"/>
            <ac:picMk id="6" creationId="{00000000-0000-0000-0000-000000000000}"/>
          </ac:picMkLst>
        </pc:picChg>
      </pc:sldChg>
      <pc:sldChg chg="modSp mod">
        <pc:chgData name="N. Furkan Doğan" userId="6dda69a5aca78dc8" providerId="LiveId" clId="{773D2632-90B5-4043-B0D3-1F327E767C7C}" dt="2022-10-04T08:30:39.878" v="55" actId="20577"/>
        <pc:sldMkLst>
          <pc:docMk/>
          <pc:sldMk cId="2156067176" sldId="362"/>
        </pc:sldMkLst>
        <pc:spChg chg="mod">
          <ac:chgData name="N. Furkan Doğan" userId="6dda69a5aca78dc8" providerId="LiveId" clId="{773D2632-90B5-4043-B0D3-1F327E767C7C}" dt="2022-10-04T08:30:35.986" v="54" actId="255"/>
          <ac:spMkLst>
            <pc:docMk/>
            <pc:sldMk cId="2156067176" sldId="362"/>
            <ac:spMk id="2" creationId="{00000000-0000-0000-0000-000000000000}"/>
          </ac:spMkLst>
        </pc:spChg>
        <pc:spChg chg="mod">
          <ac:chgData name="N. Furkan Doğan" userId="6dda69a5aca78dc8" providerId="LiveId" clId="{773D2632-90B5-4043-B0D3-1F327E767C7C}" dt="2022-10-04T08:30:39.878" v="55" actId="20577"/>
          <ac:spMkLst>
            <pc:docMk/>
            <pc:sldMk cId="2156067176" sldId="362"/>
            <ac:spMk id="3" creationId="{00000000-0000-0000-0000-000000000000}"/>
          </ac:spMkLst>
        </pc:spChg>
      </pc:sldChg>
      <pc:sldChg chg="modSp mod">
        <pc:chgData name="N. Furkan Doğan" userId="6dda69a5aca78dc8" providerId="LiveId" clId="{773D2632-90B5-4043-B0D3-1F327E767C7C}" dt="2022-10-04T08:30:50.828" v="61" actId="404"/>
        <pc:sldMkLst>
          <pc:docMk/>
          <pc:sldMk cId="2081875868" sldId="363"/>
        </pc:sldMkLst>
        <pc:spChg chg="mod">
          <ac:chgData name="N. Furkan Doğan" userId="6dda69a5aca78dc8" providerId="LiveId" clId="{773D2632-90B5-4043-B0D3-1F327E767C7C}" dt="2022-10-04T08:30:50.828" v="61" actId="404"/>
          <ac:spMkLst>
            <pc:docMk/>
            <pc:sldMk cId="2081875868" sldId="363"/>
            <ac:spMk id="2" creationId="{00000000-0000-0000-0000-000000000000}"/>
          </ac:spMkLst>
        </pc:spChg>
        <pc:picChg chg="mod">
          <ac:chgData name="N. Furkan Doğan" userId="6dda69a5aca78dc8" providerId="LiveId" clId="{773D2632-90B5-4043-B0D3-1F327E767C7C}" dt="2022-10-04T08:30:44.641" v="56" actId="207"/>
          <ac:picMkLst>
            <pc:docMk/>
            <pc:sldMk cId="2081875868" sldId="363"/>
            <ac:picMk id="6" creationId="{00000000-0000-0000-0000-000000000000}"/>
          </ac:picMkLst>
        </pc:picChg>
        <pc:picChg chg="mod">
          <ac:chgData name="N. Furkan Doğan" userId="6dda69a5aca78dc8" providerId="LiveId" clId="{773D2632-90B5-4043-B0D3-1F327E767C7C}" dt="2022-10-04T08:30:46.286" v="57" actId="207"/>
          <ac:picMkLst>
            <pc:docMk/>
            <pc:sldMk cId="2081875868" sldId="363"/>
            <ac:picMk id="7" creationId="{00000000-0000-0000-0000-000000000000}"/>
          </ac:picMkLst>
        </pc:picChg>
      </pc:sldChg>
      <pc:sldChg chg="modSp mod">
        <pc:chgData name="N. Furkan Doğan" userId="6dda69a5aca78dc8" providerId="LiveId" clId="{773D2632-90B5-4043-B0D3-1F327E767C7C}" dt="2022-10-04T08:31:03.531" v="64" actId="255"/>
        <pc:sldMkLst>
          <pc:docMk/>
          <pc:sldMk cId="3788020994" sldId="364"/>
        </pc:sldMkLst>
        <pc:spChg chg="mod">
          <ac:chgData name="N. Furkan Doğan" userId="6dda69a5aca78dc8" providerId="LiveId" clId="{773D2632-90B5-4043-B0D3-1F327E767C7C}" dt="2022-10-04T08:31:03.531" v="64" actId="255"/>
          <ac:spMkLst>
            <pc:docMk/>
            <pc:sldMk cId="3788020994" sldId="364"/>
            <ac:spMk id="2" creationId="{00000000-0000-0000-0000-000000000000}"/>
          </ac:spMkLst>
        </pc:spChg>
        <pc:spChg chg="mod">
          <ac:chgData name="N. Furkan Doğan" userId="6dda69a5aca78dc8" providerId="LiveId" clId="{773D2632-90B5-4043-B0D3-1F327E767C7C}" dt="2022-10-04T08:17:00.971" v="1"/>
          <ac:spMkLst>
            <pc:docMk/>
            <pc:sldMk cId="3788020994" sldId="364"/>
            <ac:spMk id="3" creationId="{00000000-0000-0000-0000-000000000000}"/>
          </ac:spMkLst>
        </pc:spChg>
        <pc:picChg chg="mod">
          <ac:chgData name="N. Furkan Doğan" userId="6dda69a5aca78dc8" providerId="LiveId" clId="{773D2632-90B5-4043-B0D3-1F327E767C7C}" dt="2022-10-04T08:30:56.108" v="62" actId="207"/>
          <ac:picMkLst>
            <pc:docMk/>
            <pc:sldMk cId="3788020994" sldId="364"/>
            <ac:picMk id="5" creationId="{00000000-0000-0000-0000-000000000000}"/>
          </ac:picMkLst>
        </pc:picChg>
        <pc:picChg chg="mod">
          <ac:chgData name="N. Furkan Doğan" userId="6dda69a5aca78dc8" providerId="LiveId" clId="{773D2632-90B5-4043-B0D3-1F327E767C7C}" dt="2022-10-04T08:30:57.931" v="63" actId="207"/>
          <ac:picMkLst>
            <pc:docMk/>
            <pc:sldMk cId="3788020994" sldId="364"/>
            <ac:picMk id="10" creationId="{00000000-0000-0000-0000-000000000000}"/>
          </ac:picMkLst>
        </pc:picChg>
      </pc:sldChg>
      <pc:sldChg chg="modSp mod">
        <pc:chgData name="N. Furkan Doğan" userId="6dda69a5aca78dc8" providerId="LiveId" clId="{773D2632-90B5-4043-B0D3-1F327E767C7C}" dt="2022-10-04T08:31:15.441" v="68" actId="255"/>
        <pc:sldMkLst>
          <pc:docMk/>
          <pc:sldMk cId="3425052340" sldId="365"/>
        </pc:sldMkLst>
        <pc:spChg chg="mod">
          <ac:chgData name="N. Furkan Doğan" userId="6dda69a5aca78dc8" providerId="LiveId" clId="{773D2632-90B5-4043-B0D3-1F327E767C7C}" dt="2022-10-04T08:31:15.441" v="68" actId="255"/>
          <ac:spMkLst>
            <pc:docMk/>
            <pc:sldMk cId="3425052340" sldId="365"/>
            <ac:spMk id="2" creationId="{00000000-0000-0000-0000-000000000000}"/>
          </ac:spMkLst>
        </pc:spChg>
        <pc:picChg chg="mod">
          <ac:chgData name="N. Furkan Doğan" userId="6dda69a5aca78dc8" providerId="LiveId" clId="{773D2632-90B5-4043-B0D3-1F327E767C7C}" dt="2022-10-04T08:31:07.628" v="65" actId="207"/>
          <ac:picMkLst>
            <pc:docMk/>
            <pc:sldMk cId="3425052340" sldId="365"/>
            <ac:picMk id="4" creationId="{00000000-0000-0000-0000-000000000000}"/>
          </ac:picMkLst>
        </pc:picChg>
        <pc:picChg chg="mod">
          <ac:chgData name="N. Furkan Doğan" userId="6dda69a5aca78dc8" providerId="LiveId" clId="{773D2632-90B5-4043-B0D3-1F327E767C7C}" dt="2022-10-04T08:31:09.469" v="66" actId="207"/>
          <ac:picMkLst>
            <pc:docMk/>
            <pc:sldMk cId="3425052340" sldId="365"/>
            <ac:picMk id="5" creationId="{00000000-0000-0000-0000-000000000000}"/>
          </ac:picMkLst>
        </pc:picChg>
        <pc:picChg chg="mod">
          <ac:chgData name="N. Furkan Doğan" userId="6dda69a5aca78dc8" providerId="LiveId" clId="{773D2632-90B5-4043-B0D3-1F327E767C7C}" dt="2022-10-04T08:31:11.673" v="67" actId="207"/>
          <ac:picMkLst>
            <pc:docMk/>
            <pc:sldMk cId="3425052340" sldId="365"/>
            <ac:picMk id="6" creationId="{00000000-0000-0000-0000-000000000000}"/>
          </ac:picMkLst>
        </pc:picChg>
      </pc:sldChg>
      <pc:sldChg chg="modSp">
        <pc:chgData name="N. Furkan Doğan" userId="6dda69a5aca78dc8" providerId="LiveId" clId="{773D2632-90B5-4043-B0D3-1F327E767C7C}" dt="2022-10-04T08:17:00.971" v="1"/>
        <pc:sldMkLst>
          <pc:docMk/>
          <pc:sldMk cId="2514796445" sldId="366"/>
        </pc:sldMkLst>
        <pc:spChg chg="mod">
          <ac:chgData name="N. Furkan Doğan" userId="6dda69a5aca78dc8" providerId="LiveId" clId="{773D2632-90B5-4043-B0D3-1F327E767C7C}" dt="2022-10-04T08:17:00.971" v="1"/>
          <ac:spMkLst>
            <pc:docMk/>
            <pc:sldMk cId="2514796445" sldId="366"/>
            <ac:spMk id="2" creationId="{00000000-0000-0000-0000-000000000000}"/>
          </ac:spMkLst>
        </pc:spChg>
        <pc:spChg chg="mod">
          <ac:chgData name="N. Furkan Doğan" userId="6dda69a5aca78dc8" providerId="LiveId" clId="{773D2632-90B5-4043-B0D3-1F327E767C7C}" dt="2022-10-04T08:17:00.971" v="1"/>
          <ac:spMkLst>
            <pc:docMk/>
            <pc:sldMk cId="2514796445" sldId="366"/>
            <ac:spMk id="3" creationId="{00000000-0000-0000-0000-000000000000}"/>
          </ac:spMkLst>
        </pc:spChg>
      </pc:sldChg>
      <pc:sldChg chg="modSp">
        <pc:chgData name="N. Furkan Doğan" userId="6dda69a5aca78dc8" providerId="LiveId" clId="{773D2632-90B5-4043-B0D3-1F327E767C7C}" dt="2022-10-04T08:17:00.971" v="1"/>
        <pc:sldMkLst>
          <pc:docMk/>
          <pc:sldMk cId="312621603" sldId="367"/>
        </pc:sldMkLst>
        <pc:spChg chg="mod">
          <ac:chgData name="N. Furkan Doğan" userId="6dda69a5aca78dc8" providerId="LiveId" clId="{773D2632-90B5-4043-B0D3-1F327E767C7C}" dt="2022-10-04T08:17:00.971" v="1"/>
          <ac:spMkLst>
            <pc:docMk/>
            <pc:sldMk cId="312621603" sldId="367"/>
            <ac:spMk id="2" creationId="{00000000-0000-0000-0000-000000000000}"/>
          </ac:spMkLst>
        </pc:spChg>
        <pc:spChg chg="mod">
          <ac:chgData name="N. Furkan Doğan" userId="6dda69a5aca78dc8" providerId="LiveId" clId="{773D2632-90B5-4043-B0D3-1F327E767C7C}" dt="2022-10-04T08:17:00.971" v="1"/>
          <ac:spMkLst>
            <pc:docMk/>
            <pc:sldMk cId="312621603" sldId="367"/>
            <ac:spMk id="3" creationId="{00000000-0000-0000-0000-000000000000}"/>
          </ac:spMkLst>
        </pc:spChg>
      </pc:sldChg>
      <pc:sldChg chg="modSp">
        <pc:chgData name="N. Furkan Doğan" userId="6dda69a5aca78dc8" providerId="LiveId" clId="{773D2632-90B5-4043-B0D3-1F327E767C7C}" dt="2022-10-04T08:17:00.971" v="1"/>
        <pc:sldMkLst>
          <pc:docMk/>
          <pc:sldMk cId="2648647966" sldId="368"/>
        </pc:sldMkLst>
        <pc:spChg chg="mod">
          <ac:chgData name="N. Furkan Doğan" userId="6dda69a5aca78dc8" providerId="LiveId" clId="{773D2632-90B5-4043-B0D3-1F327E767C7C}" dt="2022-10-04T08:17:00.971" v="1"/>
          <ac:spMkLst>
            <pc:docMk/>
            <pc:sldMk cId="2648647966" sldId="368"/>
            <ac:spMk id="2" creationId="{00000000-0000-0000-0000-000000000000}"/>
          </ac:spMkLst>
        </pc:spChg>
        <pc:spChg chg="mod">
          <ac:chgData name="N. Furkan Doğan" userId="6dda69a5aca78dc8" providerId="LiveId" clId="{773D2632-90B5-4043-B0D3-1F327E767C7C}" dt="2022-10-04T08:17:00.971" v="1"/>
          <ac:spMkLst>
            <pc:docMk/>
            <pc:sldMk cId="2648647966" sldId="368"/>
            <ac:spMk id="3" creationId="{00000000-0000-0000-0000-000000000000}"/>
          </ac:spMkLst>
        </pc:spChg>
      </pc:sldChg>
      <pc:sldChg chg="modSp">
        <pc:chgData name="N. Furkan Doğan" userId="6dda69a5aca78dc8" providerId="LiveId" clId="{773D2632-90B5-4043-B0D3-1F327E767C7C}" dt="2022-10-04T08:17:00.971" v="1"/>
        <pc:sldMkLst>
          <pc:docMk/>
          <pc:sldMk cId="1199338582" sldId="369"/>
        </pc:sldMkLst>
        <pc:spChg chg="mod">
          <ac:chgData name="N. Furkan Doğan" userId="6dda69a5aca78dc8" providerId="LiveId" clId="{773D2632-90B5-4043-B0D3-1F327E767C7C}" dt="2022-10-04T08:17:00.971" v="1"/>
          <ac:spMkLst>
            <pc:docMk/>
            <pc:sldMk cId="1199338582" sldId="369"/>
            <ac:spMk id="2" creationId="{00000000-0000-0000-0000-000000000000}"/>
          </ac:spMkLst>
        </pc:spChg>
      </pc:sldChg>
      <pc:sldChg chg="modSp">
        <pc:chgData name="N. Furkan Doğan" userId="6dda69a5aca78dc8" providerId="LiveId" clId="{773D2632-90B5-4043-B0D3-1F327E767C7C}" dt="2022-10-04T08:17:00.971" v="1"/>
        <pc:sldMkLst>
          <pc:docMk/>
          <pc:sldMk cId="1050775011" sldId="370"/>
        </pc:sldMkLst>
        <pc:spChg chg="mod">
          <ac:chgData name="N. Furkan Doğan" userId="6dda69a5aca78dc8" providerId="LiveId" clId="{773D2632-90B5-4043-B0D3-1F327E767C7C}" dt="2022-10-04T08:17:00.971" v="1"/>
          <ac:spMkLst>
            <pc:docMk/>
            <pc:sldMk cId="1050775011" sldId="370"/>
            <ac:spMk id="2" creationId="{00000000-0000-0000-0000-000000000000}"/>
          </ac:spMkLst>
        </pc:spChg>
      </pc:sldChg>
      <pc:sldChg chg="modSp">
        <pc:chgData name="N. Furkan Doğan" userId="6dda69a5aca78dc8" providerId="LiveId" clId="{773D2632-90B5-4043-B0D3-1F327E767C7C}" dt="2022-10-04T08:17:00.971" v="1"/>
        <pc:sldMkLst>
          <pc:docMk/>
          <pc:sldMk cId="2528718927" sldId="371"/>
        </pc:sldMkLst>
        <pc:spChg chg="mod">
          <ac:chgData name="N. Furkan Doğan" userId="6dda69a5aca78dc8" providerId="LiveId" clId="{773D2632-90B5-4043-B0D3-1F327E767C7C}" dt="2022-10-04T08:17:00.971" v="1"/>
          <ac:spMkLst>
            <pc:docMk/>
            <pc:sldMk cId="2528718927" sldId="371"/>
            <ac:spMk id="2" creationId="{00000000-0000-0000-0000-000000000000}"/>
          </ac:spMkLst>
        </pc:spChg>
        <pc:spChg chg="mod">
          <ac:chgData name="N. Furkan Doğan" userId="6dda69a5aca78dc8" providerId="LiveId" clId="{773D2632-90B5-4043-B0D3-1F327E767C7C}" dt="2022-10-04T08:17:00.971" v="1"/>
          <ac:spMkLst>
            <pc:docMk/>
            <pc:sldMk cId="2528718927" sldId="371"/>
            <ac:spMk id="3" creationId="{00000000-0000-0000-0000-000000000000}"/>
          </ac:spMkLst>
        </pc:spChg>
      </pc:sldChg>
      <pc:sldChg chg="modSp">
        <pc:chgData name="N. Furkan Doğan" userId="6dda69a5aca78dc8" providerId="LiveId" clId="{773D2632-90B5-4043-B0D3-1F327E767C7C}" dt="2022-10-04T08:17:00.971" v="1"/>
        <pc:sldMkLst>
          <pc:docMk/>
          <pc:sldMk cId="1162776985" sldId="372"/>
        </pc:sldMkLst>
        <pc:spChg chg="mod">
          <ac:chgData name="N. Furkan Doğan" userId="6dda69a5aca78dc8" providerId="LiveId" clId="{773D2632-90B5-4043-B0D3-1F327E767C7C}" dt="2022-10-04T08:17:00.971" v="1"/>
          <ac:spMkLst>
            <pc:docMk/>
            <pc:sldMk cId="1162776985" sldId="372"/>
            <ac:spMk id="2" creationId="{00000000-0000-0000-0000-000000000000}"/>
          </ac:spMkLst>
        </pc:spChg>
        <pc:spChg chg="mod">
          <ac:chgData name="N. Furkan Doğan" userId="6dda69a5aca78dc8" providerId="LiveId" clId="{773D2632-90B5-4043-B0D3-1F327E767C7C}" dt="2022-10-04T08:17:00.971" v="1"/>
          <ac:spMkLst>
            <pc:docMk/>
            <pc:sldMk cId="1162776985" sldId="372"/>
            <ac:spMk id="3" creationId="{00000000-0000-0000-0000-000000000000}"/>
          </ac:spMkLst>
        </pc:spChg>
      </pc:sldChg>
      <pc:sldChg chg="modSp">
        <pc:chgData name="N. Furkan Doğan" userId="6dda69a5aca78dc8" providerId="LiveId" clId="{773D2632-90B5-4043-B0D3-1F327E767C7C}" dt="2022-10-04T08:17:00.971" v="1"/>
        <pc:sldMkLst>
          <pc:docMk/>
          <pc:sldMk cId="1501287713" sldId="373"/>
        </pc:sldMkLst>
        <pc:spChg chg="mod">
          <ac:chgData name="N. Furkan Doğan" userId="6dda69a5aca78dc8" providerId="LiveId" clId="{773D2632-90B5-4043-B0D3-1F327E767C7C}" dt="2022-10-04T08:17:00.971" v="1"/>
          <ac:spMkLst>
            <pc:docMk/>
            <pc:sldMk cId="1501287713" sldId="373"/>
            <ac:spMk id="2" creationId="{00000000-0000-0000-0000-000000000000}"/>
          </ac:spMkLst>
        </pc:spChg>
      </pc:sldChg>
      <pc:sldChg chg="modSp">
        <pc:chgData name="N. Furkan Doğan" userId="6dda69a5aca78dc8" providerId="LiveId" clId="{773D2632-90B5-4043-B0D3-1F327E767C7C}" dt="2022-10-04T08:17:00.971" v="1"/>
        <pc:sldMkLst>
          <pc:docMk/>
          <pc:sldMk cId="2737545318" sldId="374"/>
        </pc:sldMkLst>
        <pc:spChg chg="mod">
          <ac:chgData name="N. Furkan Doğan" userId="6dda69a5aca78dc8" providerId="LiveId" clId="{773D2632-90B5-4043-B0D3-1F327E767C7C}" dt="2022-10-04T08:17:00.971" v="1"/>
          <ac:spMkLst>
            <pc:docMk/>
            <pc:sldMk cId="2737545318" sldId="374"/>
            <ac:spMk id="2" creationId="{00000000-0000-0000-0000-000000000000}"/>
          </ac:spMkLst>
        </pc:spChg>
      </pc:sldChg>
      <pc:sldChg chg="modSp">
        <pc:chgData name="N. Furkan Doğan" userId="6dda69a5aca78dc8" providerId="LiveId" clId="{773D2632-90B5-4043-B0D3-1F327E767C7C}" dt="2022-10-04T08:17:00.971" v="1"/>
        <pc:sldMkLst>
          <pc:docMk/>
          <pc:sldMk cId="3512351751" sldId="375"/>
        </pc:sldMkLst>
        <pc:spChg chg="mod">
          <ac:chgData name="N. Furkan Doğan" userId="6dda69a5aca78dc8" providerId="LiveId" clId="{773D2632-90B5-4043-B0D3-1F327E767C7C}" dt="2022-10-04T08:17:00.971" v="1"/>
          <ac:spMkLst>
            <pc:docMk/>
            <pc:sldMk cId="3512351751" sldId="375"/>
            <ac:spMk id="2" creationId="{00000000-0000-0000-0000-000000000000}"/>
          </ac:spMkLst>
        </pc:spChg>
      </pc:sldChg>
      <pc:sldChg chg="modSp">
        <pc:chgData name="N. Furkan Doğan" userId="6dda69a5aca78dc8" providerId="LiveId" clId="{773D2632-90B5-4043-B0D3-1F327E767C7C}" dt="2022-10-04T08:17:00.971" v="1"/>
        <pc:sldMkLst>
          <pc:docMk/>
          <pc:sldMk cId="1483078477" sldId="376"/>
        </pc:sldMkLst>
        <pc:spChg chg="mod">
          <ac:chgData name="N. Furkan Doğan" userId="6dda69a5aca78dc8" providerId="LiveId" clId="{773D2632-90B5-4043-B0D3-1F327E767C7C}" dt="2022-10-04T08:17:00.971" v="1"/>
          <ac:spMkLst>
            <pc:docMk/>
            <pc:sldMk cId="1483078477" sldId="376"/>
            <ac:spMk id="2" creationId="{00000000-0000-0000-0000-000000000000}"/>
          </ac:spMkLst>
        </pc:spChg>
      </pc:sldChg>
      <pc:sldChg chg="modSp">
        <pc:chgData name="N. Furkan Doğan" userId="6dda69a5aca78dc8" providerId="LiveId" clId="{773D2632-90B5-4043-B0D3-1F327E767C7C}" dt="2022-10-04T08:17:00.971" v="1"/>
        <pc:sldMkLst>
          <pc:docMk/>
          <pc:sldMk cId="1337374091" sldId="377"/>
        </pc:sldMkLst>
        <pc:spChg chg="mod">
          <ac:chgData name="N. Furkan Doğan" userId="6dda69a5aca78dc8" providerId="LiveId" clId="{773D2632-90B5-4043-B0D3-1F327E767C7C}" dt="2022-10-04T08:17:00.971" v="1"/>
          <ac:spMkLst>
            <pc:docMk/>
            <pc:sldMk cId="1337374091" sldId="377"/>
            <ac:spMk id="2" creationId="{00000000-0000-0000-0000-000000000000}"/>
          </ac:spMkLst>
        </pc:spChg>
        <pc:spChg chg="mod">
          <ac:chgData name="N. Furkan Doğan" userId="6dda69a5aca78dc8" providerId="LiveId" clId="{773D2632-90B5-4043-B0D3-1F327E767C7C}" dt="2022-10-04T08:17:00.971" v="1"/>
          <ac:spMkLst>
            <pc:docMk/>
            <pc:sldMk cId="1337374091" sldId="377"/>
            <ac:spMk id="3" creationId="{00000000-0000-0000-0000-000000000000}"/>
          </ac:spMkLst>
        </pc:spChg>
      </pc:sldChg>
      <pc:sldChg chg="modSp">
        <pc:chgData name="N. Furkan Doğan" userId="6dda69a5aca78dc8" providerId="LiveId" clId="{773D2632-90B5-4043-B0D3-1F327E767C7C}" dt="2022-10-04T08:17:00.971" v="1"/>
        <pc:sldMkLst>
          <pc:docMk/>
          <pc:sldMk cId="411616117" sldId="378"/>
        </pc:sldMkLst>
        <pc:spChg chg="mod">
          <ac:chgData name="N. Furkan Doğan" userId="6dda69a5aca78dc8" providerId="LiveId" clId="{773D2632-90B5-4043-B0D3-1F327E767C7C}" dt="2022-10-04T08:17:00.971" v="1"/>
          <ac:spMkLst>
            <pc:docMk/>
            <pc:sldMk cId="411616117" sldId="378"/>
            <ac:spMk id="2" creationId="{00000000-0000-0000-0000-000000000000}"/>
          </ac:spMkLst>
        </pc:spChg>
        <pc:spChg chg="mod">
          <ac:chgData name="N. Furkan Doğan" userId="6dda69a5aca78dc8" providerId="LiveId" clId="{773D2632-90B5-4043-B0D3-1F327E767C7C}" dt="2022-10-04T08:17:00.971" v="1"/>
          <ac:spMkLst>
            <pc:docMk/>
            <pc:sldMk cId="411616117" sldId="378"/>
            <ac:spMk id="3" creationId="{00000000-0000-0000-0000-000000000000}"/>
          </ac:spMkLst>
        </pc:spChg>
      </pc:sldChg>
      <pc:sldChg chg="modSp">
        <pc:chgData name="N. Furkan Doğan" userId="6dda69a5aca78dc8" providerId="LiveId" clId="{773D2632-90B5-4043-B0D3-1F327E767C7C}" dt="2022-10-04T08:17:00.971" v="1"/>
        <pc:sldMkLst>
          <pc:docMk/>
          <pc:sldMk cId="2138127314" sldId="379"/>
        </pc:sldMkLst>
        <pc:spChg chg="mod">
          <ac:chgData name="N. Furkan Doğan" userId="6dda69a5aca78dc8" providerId="LiveId" clId="{773D2632-90B5-4043-B0D3-1F327E767C7C}" dt="2022-10-04T08:17:00.971" v="1"/>
          <ac:spMkLst>
            <pc:docMk/>
            <pc:sldMk cId="2138127314" sldId="379"/>
            <ac:spMk id="2" creationId="{00000000-0000-0000-0000-000000000000}"/>
          </ac:spMkLst>
        </pc:spChg>
      </pc:sldChg>
      <pc:sldChg chg="modSp">
        <pc:chgData name="N. Furkan Doğan" userId="6dda69a5aca78dc8" providerId="LiveId" clId="{773D2632-90B5-4043-B0D3-1F327E767C7C}" dt="2022-10-04T08:17:00.971" v="1"/>
        <pc:sldMkLst>
          <pc:docMk/>
          <pc:sldMk cId="2266921880" sldId="380"/>
        </pc:sldMkLst>
        <pc:spChg chg="mod">
          <ac:chgData name="N. Furkan Doğan" userId="6dda69a5aca78dc8" providerId="LiveId" clId="{773D2632-90B5-4043-B0D3-1F327E767C7C}" dt="2022-10-04T08:17:00.971" v="1"/>
          <ac:spMkLst>
            <pc:docMk/>
            <pc:sldMk cId="2266921880" sldId="380"/>
            <ac:spMk id="2" creationId="{00000000-0000-0000-0000-000000000000}"/>
          </ac:spMkLst>
        </pc:spChg>
      </pc:sldChg>
      <pc:sldChg chg="modSp">
        <pc:chgData name="N. Furkan Doğan" userId="6dda69a5aca78dc8" providerId="LiveId" clId="{773D2632-90B5-4043-B0D3-1F327E767C7C}" dt="2022-10-04T08:17:00.971" v="1"/>
        <pc:sldMkLst>
          <pc:docMk/>
          <pc:sldMk cId="626456259" sldId="381"/>
        </pc:sldMkLst>
        <pc:spChg chg="mod">
          <ac:chgData name="N. Furkan Doğan" userId="6dda69a5aca78dc8" providerId="LiveId" clId="{773D2632-90B5-4043-B0D3-1F327E767C7C}" dt="2022-10-04T08:17:00.971" v="1"/>
          <ac:spMkLst>
            <pc:docMk/>
            <pc:sldMk cId="626456259" sldId="381"/>
            <ac:spMk id="2" creationId="{00000000-0000-0000-0000-000000000000}"/>
          </ac:spMkLst>
        </pc:spChg>
      </pc:sldChg>
      <pc:sldChg chg="modSp">
        <pc:chgData name="N. Furkan Doğan" userId="6dda69a5aca78dc8" providerId="LiveId" clId="{773D2632-90B5-4043-B0D3-1F327E767C7C}" dt="2022-10-04T08:17:00.971" v="1"/>
        <pc:sldMkLst>
          <pc:docMk/>
          <pc:sldMk cId="1556054705" sldId="382"/>
        </pc:sldMkLst>
        <pc:spChg chg="mod">
          <ac:chgData name="N. Furkan Doğan" userId="6dda69a5aca78dc8" providerId="LiveId" clId="{773D2632-90B5-4043-B0D3-1F327E767C7C}" dt="2022-10-04T08:17:00.971" v="1"/>
          <ac:spMkLst>
            <pc:docMk/>
            <pc:sldMk cId="1556054705" sldId="382"/>
            <ac:spMk id="2" creationId="{00000000-0000-0000-0000-000000000000}"/>
          </ac:spMkLst>
        </pc:spChg>
      </pc:sldChg>
      <pc:sldChg chg="modSp">
        <pc:chgData name="N. Furkan Doğan" userId="6dda69a5aca78dc8" providerId="LiveId" clId="{773D2632-90B5-4043-B0D3-1F327E767C7C}" dt="2022-10-04T08:17:00.971" v="1"/>
        <pc:sldMkLst>
          <pc:docMk/>
          <pc:sldMk cId="2895967639" sldId="383"/>
        </pc:sldMkLst>
        <pc:spChg chg="mod">
          <ac:chgData name="N. Furkan Doğan" userId="6dda69a5aca78dc8" providerId="LiveId" clId="{773D2632-90B5-4043-B0D3-1F327E767C7C}" dt="2022-10-04T08:17:00.971" v="1"/>
          <ac:spMkLst>
            <pc:docMk/>
            <pc:sldMk cId="2895967639" sldId="383"/>
            <ac:spMk id="2" creationId="{00000000-0000-0000-0000-000000000000}"/>
          </ac:spMkLst>
        </pc:spChg>
        <pc:spChg chg="mod">
          <ac:chgData name="N. Furkan Doğan" userId="6dda69a5aca78dc8" providerId="LiveId" clId="{773D2632-90B5-4043-B0D3-1F327E767C7C}" dt="2022-10-04T08:17:00.971" v="1"/>
          <ac:spMkLst>
            <pc:docMk/>
            <pc:sldMk cId="2895967639" sldId="383"/>
            <ac:spMk id="3" creationId="{00000000-0000-0000-0000-000000000000}"/>
          </ac:spMkLst>
        </pc:spChg>
      </pc:sldChg>
      <pc:sldChg chg="modSp">
        <pc:chgData name="N. Furkan Doğan" userId="6dda69a5aca78dc8" providerId="LiveId" clId="{773D2632-90B5-4043-B0D3-1F327E767C7C}" dt="2022-10-04T08:17:00.971" v="1"/>
        <pc:sldMkLst>
          <pc:docMk/>
          <pc:sldMk cId="1903294180" sldId="384"/>
        </pc:sldMkLst>
        <pc:spChg chg="mod">
          <ac:chgData name="N. Furkan Doğan" userId="6dda69a5aca78dc8" providerId="LiveId" clId="{773D2632-90B5-4043-B0D3-1F327E767C7C}" dt="2022-10-04T08:17:00.971" v="1"/>
          <ac:spMkLst>
            <pc:docMk/>
            <pc:sldMk cId="1903294180" sldId="384"/>
            <ac:spMk id="2" creationId="{00000000-0000-0000-0000-000000000000}"/>
          </ac:spMkLst>
        </pc:spChg>
        <pc:spChg chg="mod">
          <ac:chgData name="N. Furkan Doğan" userId="6dda69a5aca78dc8" providerId="LiveId" clId="{773D2632-90B5-4043-B0D3-1F327E767C7C}" dt="2022-10-04T08:17:00.971" v="1"/>
          <ac:spMkLst>
            <pc:docMk/>
            <pc:sldMk cId="1903294180" sldId="384"/>
            <ac:spMk id="3" creationId="{00000000-0000-0000-0000-000000000000}"/>
          </ac:spMkLst>
        </pc:spChg>
      </pc:sldChg>
      <pc:sldChg chg="modSp">
        <pc:chgData name="N. Furkan Doğan" userId="6dda69a5aca78dc8" providerId="LiveId" clId="{773D2632-90B5-4043-B0D3-1F327E767C7C}" dt="2022-10-04T08:17:00.971" v="1"/>
        <pc:sldMkLst>
          <pc:docMk/>
          <pc:sldMk cId="115327412" sldId="385"/>
        </pc:sldMkLst>
        <pc:spChg chg="mod">
          <ac:chgData name="N. Furkan Doğan" userId="6dda69a5aca78dc8" providerId="LiveId" clId="{773D2632-90B5-4043-B0D3-1F327E767C7C}" dt="2022-10-04T08:17:00.971" v="1"/>
          <ac:spMkLst>
            <pc:docMk/>
            <pc:sldMk cId="115327412" sldId="385"/>
            <ac:spMk id="2" creationId="{00000000-0000-0000-0000-000000000000}"/>
          </ac:spMkLst>
        </pc:spChg>
        <pc:spChg chg="mod">
          <ac:chgData name="N. Furkan Doğan" userId="6dda69a5aca78dc8" providerId="LiveId" clId="{773D2632-90B5-4043-B0D3-1F327E767C7C}" dt="2022-10-04T08:17:00.971" v="1"/>
          <ac:spMkLst>
            <pc:docMk/>
            <pc:sldMk cId="115327412" sldId="385"/>
            <ac:spMk id="3" creationId="{00000000-0000-0000-0000-000000000000}"/>
          </ac:spMkLst>
        </pc:spChg>
      </pc:sldChg>
      <pc:sldChg chg="modSp">
        <pc:chgData name="N. Furkan Doğan" userId="6dda69a5aca78dc8" providerId="LiveId" clId="{773D2632-90B5-4043-B0D3-1F327E767C7C}" dt="2022-10-04T08:17:00.971" v="1"/>
        <pc:sldMkLst>
          <pc:docMk/>
          <pc:sldMk cId="3934828468" sldId="386"/>
        </pc:sldMkLst>
        <pc:spChg chg="mod">
          <ac:chgData name="N. Furkan Doğan" userId="6dda69a5aca78dc8" providerId="LiveId" clId="{773D2632-90B5-4043-B0D3-1F327E767C7C}" dt="2022-10-04T08:17:00.971" v="1"/>
          <ac:spMkLst>
            <pc:docMk/>
            <pc:sldMk cId="3934828468" sldId="386"/>
            <ac:spMk id="2" creationId="{00000000-0000-0000-0000-000000000000}"/>
          </ac:spMkLst>
        </pc:spChg>
      </pc:sldChg>
      <pc:sldChg chg="modSp">
        <pc:chgData name="N. Furkan Doğan" userId="6dda69a5aca78dc8" providerId="LiveId" clId="{773D2632-90B5-4043-B0D3-1F327E767C7C}" dt="2022-10-04T08:17:00.971" v="1"/>
        <pc:sldMkLst>
          <pc:docMk/>
          <pc:sldMk cId="3919105774" sldId="389"/>
        </pc:sldMkLst>
        <pc:spChg chg="mod">
          <ac:chgData name="N. Furkan Doğan" userId="6dda69a5aca78dc8" providerId="LiveId" clId="{773D2632-90B5-4043-B0D3-1F327E767C7C}" dt="2022-10-04T08:17:00.971" v="1"/>
          <ac:spMkLst>
            <pc:docMk/>
            <pc:sldMk cId="3919105774" sldId="389"/>
            <ac:spMk id="2" creationId="{00000000-0000-0000-0000-000000000000}"/>
          </ac:spMkLst>
        </pc:spChg>
        <pc:spChg chg="mod">
          <ac:chgData name="N. Furkan Doğan" userId="6dda69a5aca78dc8" providerId="LiveId" clId="{773D2632-90B5-4043-B0D3-1F327E767C7C}" dt="2022-10-04T08:17:00.971" v="1"/>
          <ac:spMkLst>
            <pc:docMk/>
            <pc:sldMk cId="3919105774" sldId="389"/>
            <ac:spMk id="3" creationId="{00000000-0000-0000-0000-000000000000}"/>
          </ac:spMkLst>
        </pc:spChg>
      </pc:sldChg>
      <pc:sldChg chg="modSp">
        <pc:chgData name="N. Furkan Doğan" userId="6dda69a5aca78dc8" providerId="LiveId" clId="{773D2632-90B5-4043-B0D3-1F327E767C7C}" dt="2022-10-04T08:17:00.971" v="1"/>
        <pc:sldMkLst>
          <pc:docMk/>
          <pc:sldMk cId="767117622" sldId="390"/>
        </pc:sldMkLst>
        <pc:spChg chg="mod">
          <ac:chgData name="N. Furkan Doğan" userId="6dda69a5aca78dc8" providerId="LiveId" clId="{773D2632-90B5-4043-B0D3-1F327E767C7C}" dt="2022-10-04T08:17:00.971" v="1"/>
          <ac:spMkLst>
            <pc:docMk/>
            <pc:sldMk cId="767117622" sldId="390"/>
            <ac:spMk id="2" creationId="{00000000-0000-0000-0000-000000000000}"/>
          </ac:spMkLst>
        </pc:spChg>
      </pc:sldChg>
      <pc:sldChg chg="modSp">
        <pc:chgData name="N. Furkan Doğan" userId="6dda69a5aca78dc8" providerId="LiveId" clId="{773D2632-90B5-4043-B0D3-1F327E767C7C}" dt="2022-10-04T08:17:00.971" v="1"/>
        <pc:sldMkLst>
          <pc:docMk/>
          <pc:sldMk cId="265825050" sldId="391"/>
        </pc:sldMkLst>
        <pc:spChg chg="mod">
          <ac:chgData name="N. Furkan Doğan" userId="6dda69a5aca78dc8" providerId="LiveId" clId="{773D2632-90B5-4043-B0D3-1F327E767C7C}" dt="2022-10-04T08:17:00.971" v="1"/>
          <ac:spMkLst>
            <pc:docMk/>
            <pc:sldMk cId="265825050" sldId="391"/>
            <ac:spMk id="2" creationId="{00000000-0000-0000-0000-000000000000}"/>
          </ac:spMkLst>
        </pc:spChg>
        <pc:spChg chg="mod">
          <ac:chgData name="N. Furkan Doğan" userId="6dda69a5aca78dc8" providerId="LiveId" clId="{773D2632-90B5-4043-B0D3-1F327E767C7C}" dt="2022-10-04T08:17:00.971" v="1"/>
          <ac:spMkLst>
            <pc:docMk/>
            <pc:sldMk cId="265825050" sldId="391"/>
            <ac:spMk id="3" creationId="{00000000-0000-0000-0000-000000000000}"/>
          </ac:spMkLst>
        </pc:spChg>
      </pc:sldChg>
      <pc:sldChg chg="modSp">
        <pc:chgData name="N. Furkan Doğan" userId="6dda69a5aca78dc8" providerId="LiveId" clId="{773D2632-90B5-4043-B0D3-1F327E767C7C}" dt="2022-10-04T08:17:00.971" v="1"/>
        <pc:sldMkLst>
          <pc:docMk/>
          <pc:sldMk cId="651309037" sldId="392"/>
        </pc:sldMkLst>
        <pc:spChg chg="mod">
          <ac:chgData name="N. Furkan Doğan" userId="6dda69a5aca78dc8" providerId="LiveId" clId="{773D2632-90B5-4043-B0D3-1F327E767C7C}" dt="2022-10-04T08:17:00.971" v="1"/>
          <ac:spMkLst>
            <pc:docMk/>
            <pc:sldMk cId="651309037" sldId="392"/>
            <ac:spMk id="2" creationId="{00000000-0000-0000-0000-000000000000}"/>
          </ac:spMkLst>
        </pc:spChg>
      </pc:sldChg>
      <pc:sldChg chg="modSp">
        <pc:chgData name="N. Furkan Doğan" userId="6dda69a5aca78dc8" providerId="LiveId" clId="{773D2632-90B5-4043-B0D3-1F327E767C7C}" dt="2022-10-04T08:17:00.971" v="1"/>
        <pc:sldMkLst>
          <pc:docMk/>
          <pc:sldMk cId="364547577" sldId="393"/>
        </pc:sldMkLst>
        <pc:spChg chg="mod">
          <ac:chgData name="N. Furkan Doğan" userId="6dda69a5aca78dc8" providerId="LiveId" clId="{773D2632-90B5-4043-B0D3-1F327E767C7C}" dt="2022-10-04T08:17:00.971" v="1"/>
          <ac:spMkLst>
            <pc:docMk/>
            <pc:sldMk cId="364547577" sldId="393"/>
            <ac:spMk id="2" creationId="{00000000-0000-0000-0000-000000000000}"/>
          </ac:spMkLst>
        </pc:spChg>
        <pc:spChg chg="mod">
          <ac:chgData name="N. Furkan Doğan" userId="6dda69a5aca78dc8" providerId="LiveId" clId="{773D2632-90B5-4043-B0D3-1F327E767C7C}" dt="2022-10-04T08:17:00.971" v="1"/>
          <ac:spMkLst>
            <pc:docMk/>
            <pc:sldMk cId="364547577" sldId="393"/>
            <ac:spMk id="3" creationId="{00000000-0000-0000-0000-000000000000}"/>
          </ac:spMkLst>
        </pc:spChg>
      </pc:sldChg>
      <pc:sldChg chg="modSp">
        <pc:chgData name="N. Furkan Doğan" userId="6dda69a5aca78dc8" providerId="LiveId" clId="{773D2632-90B5-4043-B0D3-1F327E767C7C}" dt="2022-10-04T08:17:00.971" v="1"/>
        <pc:sldMkLst>
          <pc:docMk/>
          <pc:sldMk cId="2412899991" sldId="395"/>
        </pc:sldMkLst>
        <pc:spChg chg="mod">
          <ac:chgData name="N. Furkan Doğan" userId="6dda69a5aca78dc8" providerId="LiveId" clId="{773D2632-90B5-4043-B0D3-1F327E767C7C}" dt="2022-10-04T08:17:00.971" v="1"/>
          <ac:spMkLst>
            <pc:docMk/>
            <pc:sldMk cId="2412899991" sldId="395"/>
            <ac:spMk id="2" creationId="{00000000-0000-0000-0000-000000000000}"/>
          </ac:spMkLst>
        </pc:spChg>
      </pc:sldChg>
      <pc:sldChg chg="modSp">
        <pc:chgData name="N. Furkan Doğan" userId="6dda69a5aca78dc8" providerId="LiveId" clId="{773D2632-90B5-4043-B0D3-1F327E767C7C}" dt="2022-10-04T08:17:00.971" v="1"/>
        <pc:sldMkLst>
          <pc:docMk/>
          <pc:sldMk cId="2510038805" sldId="396"/>
        </pc:sldMkLst>
        <pc:spChg chg="mod">
          <ac:chgData name="N. Furkan Doğan" userId="6dda69a5aca78dc8" providerId="LiveId" clId="{773D2632-90B5-4043-B0D3-1F327E767C7C}" dt="2022-10-04T08:17:00.971" v="1"/>
          <ac:spMkLst>
            <pc:docMk/>
            <pc:sldMk cId="2510038805" sldId="396"/>
            <ac:spMk id="2" creationId="{00000000-0000-0000-0000-000000000000}"/>
          </ac:spMkLst>
        </pc:spChg>
      </pc:sldChg>
      <pc:sldChg chg="modSp">
        <pc:chgData name="N. Furkan Doğan" userId="6dda69a5aca78dc8" providerId="LiveId" clId="{773D2632-90B5-4043-B0D3-1F327E767C7C}" dt="2022-10-04T08:17:00.971" v="1"/>
        <pc:sldMkLst>
          <pc:docMk/>
          <pc:sldMk cId="2416796959" sldId="397"/>
        </pc:sldMkLst>
        <pc:spChg chg="mod">
          <ac:chgData name="N. Furkan Doğan" userId="6dda69a5aca78dc8" providerId="LiveId" clId="{773D2632-90B5-4043-B0D3-1F327E767C7C}" dt="2022-10-04T08:17:00.971" v="1"/>
          <ac:spMkLst>
            <pc:docMk/>
            <pc:sldMk cId="2416796959" sldId="397"/>
            <ac:spMk id="2" creationId="{00000000-0000-0000-0000-000000000000}"/>
          </ac:spMkLst>
        </pc:spChg>
        <pc:spChg chg="mod">
          <ac:chgData name="N. Furkan Doğan" userId="6dda69a5aca78dc8" providerId="LiveId" clId="{773D2632-90B5-4043-B0D3-1F327E767C7C}" dt="2022-10-04T08:17:00.971" v="1"/>
          <ac:spMkLst>
            <pc:docMk/>
            <pc:sldMk cId="2416796959" sldId="397"/>
            <ac:spMk id="3" creationId="{00000000-0000-0000-0000-000000000000}"/>
          </ac:spMkLst>
        </pc:spChg>
      </pc:sldChg>
      <pc:sldChg chg="modSp">
        <pc:chgData name="N. Furkan Doğan" userId="6dda69a5aca78dc8" providerId="LiveId" clId="{773D2632-90B5-4043-B0D3-1F327E767C7C}" dt="2022-10-04T08:17:00.971" v="1"/>
        <pc:sldMkLst>
          <pc:docMk/>
          <pc:sldMk cId="2659922737" sldId="398"/>
        </pc:sldMkLst>
        <pc:spChg chg="mod">
          <ac:chgData name="N. Furkan Doğan" userId="6dda69a5aca78dc8" providerId="LiveId" clId="{773D2632-90B5-4043-B0D3-1F327E767C7C}" dt="2022-10-04T08:17:00.971" v="1"/>
          <ac:spMkLst>
            <pc:docMk/>
            <pc:sldMk cId="2659922737" sldId="398"/>
            <ac:spMk id="2" creationId="{00000000-0000-0000-0000-000000000000}"/>
          </ac:spMkLst>
        </pc:spChg>
      </pc:sldChg>
      <pc:sldChg chg="modSp">
        <pc:chgData name="N. Furkan Doğan" userId="6dda69a5aca78dc8" providerId="LiveId" clId="{773D2632-90B5-4043-B0D3-1F327E767C7C}" dt="2022-10-04T08:17:00.971" v="1"/>
        <pc:sldMkLst>
          <pc:docMk/>
          <pc:sldMk cId="1108579158" sldId="399"/>
        </pc:sldMkLst>
        <pc:spChg chg="mod">
          <ac:chgData name="N. Furkan Doğan" userId="6dda69a5aca78dc8" providerId="LiveId" clId="{773D2632-90B5-4043-B0D3-1F327E767C7C}" dt="2022-10-04T08:17:00.971" v="1"/>
          <ac:spMkLst>
            <pc:docMk/>
            <pc:sldMk cId="1108579158" sldId="399"/>
            <ac:spMk id="2" creationId="{00000000-0000-0000-0000-000000000000}"/>
          </ac:spMkLst>
        </pc:spChg>
        <pc:spChg chg="mod">
          <ac:chgData name="N. Furkan Doğan" userId="6dda69a5aca78dc8" providerId="LiveId" clId="{773D2632-90B5-4043-B0D3-1F327E767C7C}" dt="2022-10-04T08:17:00.971" v="1"/>
          <ac:spMkLst>
            <pc:docMk/>
            <pc:sldMk cId="1108579158" sldId="399"/>
            <ac:spMk id="3" creationId="{00000000-0000-0000-0000-000000000000}"/>
          </ac:spMkLst>
        </pc:spChg>
      </pc:sldChg>
      <pc:sldChg chg="modSp">
        <pc:chgData name="N. Furkan Doğan" userId="6dda69a5aca78dc8" providerId="LiveId" clId="{773D2632-90B5-4043-B0D3-1F327E767C7C}" dt="2022-10-04T08:17:00.971" v="1"/>
        <pc:sldMkLst>
          <pc:docMk/>
          <pc:sldMk cId="4100141625" sldId="400"/>
        </pc:sldMkLst>
        <pc:spChg chg="mod">
          <ac:chgData name="N. Furkan Doğan" userId="6dda69a5aca78dc8" providerId="LiveId" clId="{773D2632-90B5-4043-B0D3-1F327E767C7C}" dt="2022-10-04T08:17:00.971" v="1"/>
          <ac:spMkLst>
            <pc:docMk/>
            <pc:sldMk cId="4100141625" sldId="400"/>
            <ac:spMk id="2" creationId="{00000000-0000-0000-0000-000000000000}"/>
          </ac:spMkLst>
        </pc:spChg>
      </pc:sldChg>
      <pc:sldChg chg="modSp">
        <pc:chgData name="N. Furkan Doğan" userId="6dda69a5aca78dc8" providerId="LiveId" clId="{773D2632-90B5-4043-B0D3-1F327E767C7C}" dt="2022-10-04T08:17:00.971" v="1"/>
        <pc:sldMkLst>
          <pc:docMk/>
          <pc:sldMk cId="3406168348" sldId="401"/>
        </pc:sldMkLst>
        <pc:spChg chg="mod">
          <ac:chgData name="N. Furkan Doğan" userId="6dda69a5aca78dc8" providerId="LiveId" clId="{773D2632-90B5-4043-B0D3-1F327E767C7C}" dt="2022-10-04T08:17:00.971" v="1"/>
          <ac:spMkLst>
            <pc:docMk/>
            <pc:sldMk cId="3406168348" sldId="401"/>
            <ac:spMk id="2" creationId="{00000000-0000-0000-0000-000000000000}"/>
          </ac:spMkLst>
        </pc:spChg>
        <pc:spChg chg="mod">
          <ac:chgData name="N. Furkan Doğan" userId="6dda69a5aca78dc8" providerId="LiveId" clId="{773D2632-90B5-4043-B0D3-1F327E767C7C}" dt="2022-10-04T08:17:00.971" v="1"/>
          <ac:spMkLst>
            <pc:docMk/>
            <pc:sldMk cId="3406168348" sldId="401"/>
            <ac:spMk id="3" creationId="{00000000-0000-0000-0000-000000000000}"/>
          </ac:spMkLst>
        </pc:spChg>
      </pc:sldChg>
      <pc:sldChg chg="modSp">
        <pc:chgData name="N. Furkan Doğan" userId="6dda69a5aca78dc8" providerId="LiveId" clId="{773D2632-90B5-4043-B0D3-1F327E767C7C}" dt="2022-10-04T08:17:00.971" v="1"/>
        <pc:sldMkLst>
          <pc:docMk/>
          <pc:sldMk cId="1473803100" sldId="402"/>
        </pc:sldMkLst>
        <pc:spChg chg="mod">
          <ac:chgData name="N. Furkan Doğan" userId="6dda69a5aca78dc8" providerId="LiveId" clId="{773D2632-90B5-4043-B0D3-1F327E767C7C}" dt="2022-10-04T08:17:00.971" v="1"/>
          <ac:spMkLst>
            <pc:docMk/>
            <pc:sldMk cId="1473803100" sldId="402"/>
            <ac:spMk id="2" creationId="{00000000-0000-0000-0000-000000000000}"/>
          </ac:spMkLst>
        </pc:spChg>
        <pc:spChg chg="mod">
          <ac:chgData name="N. Furkan Doğan" userId="6dda69a5aca78dc8" providerId="LiveId" clId="{773D2632-90B5-4043-B0D3-1F327E767C7C}" dt="2022-10-04T08:17:00.971" v="1"/>
          <ac:spMkLst>
            <pc:docMk/>
            <pc:sldMk cId="1473803100" sldId="402"/>
            <ac:spMk id="3" creationId="{00000000-0000-0000-0000-000000000000}"/>
          </ac:spMkLst>
        </pc:spChg>
      </pc:sldChg>
      <pc:sldChg chg="modSp">
        <pc:chgData name="N. Furkan Doğan" userId="6dda69a5aca78dc8" providerId="LiveId" clId="{773D2632-90B5-4043-B0D3-1F327E767C7C}" dt="2022-10-04T08:17:00.971" v="1"/>
        <pc:sldMkLst>
          <pc:docMk/>
          <pc:sldMk cId="4090034273" sldId="403"/>
        </pc:sldMkLst>
        <pc:spChg chg="mod">
          <ac:chgData name="N. Furkan Doğan" userId="6dda69a5aca78dc8" providerId="LiveId" clId="{773D2632-90B5-4043-B0D3-1F327E767C7C}" dt="2022-10-04T08:17:00.971" v="1"/>
          <ac:spMkLst>
            <pc:docMk/>
            <pc:sldMk cId="4090034273" sldId="403"/>
            <ac:spMk id="2" creationId="{00000000-0000-0000-0000-000000000000}"/>
          </ac:spMkLst>
        </pc:spChg>
        <pc:spChg chg="mod">
          <ac:chgData name="N. Furkan Doğan" userId="6dda69a5aca78dc8" providerId="LiveId" clId="{773D2632-90B5-4043-B0D3-1F327E767C7C}" dt="2022-10-04T08:17:00.971" v="1"/>
          <ac:spMkLst>
            <pc:docMk/>
            <pc:sldMk cId="4090034273" sldId="403"/>
            <ac:spMk id="3" creationId="{00000000-0000-0000-0000-000000000000}"/>
          </ac:spMkLst>
        </pc:spChg>
      </pc:sldChg>
      <pc:sldChg chg="modSp">
        <pc:chgData name="N. Furkan Doğan" userId="6dda69a5aca78dc8" providerId="LiveId" clId="{773D2632-90B5-4043-B0D3-1F327E767C7C}" dt="2022-10-04T08:17:00.971" v="1"/>
        <pc:sldMkLst>
          <pc:docMk/>
          <pc:sldMk cId="3328752731" sldId="404"/>
        </pc:sldMkLst>
        <pc:spChg chg="mod">
          <ac:chgData name="N. Furkan Doğan" userId="6dda69a5aca78dc8" providerId="LiveId" clId="{773D2632-90B5-4043-B0D3-1F327E767C7C}" dt="2022-10-04T08:17:00.971" v="1"/>
          <ac:spMkLst>
            <pc:docMk/>
            <pc:sldMk cId="3328752731" sldId="404"/>
            <ac:spMk id="2" creationId="{00000000-0000-0000-0000-000000000000}"/>
          </ac:spMkLst>
        </pc:spChg>
      </pc:sldChg>
      <pc:sldChg chg="modSp">
        <pc:chgData name="N. Furkan Doğan" userId="6dda69a5aca78dc8" providerId="LiveId" clId="{773D2632-90B5-4043-B0D3-1F327E767C7C}" dt="2022-10-04T08:17:00.971" v="1"/>
        <pc:sldMkLst>
          <pc:docMk/>
          <pc:sldMk cId="3923435284" sldId="405"/>
        </pc:sldMkLst>
        <pc:spChg chg="mod">
          <ac:chgData name="N. Furkan Doğan" userId="6dda69a5aca78dc8" providerId="LiveId" clId="{773D2632-90B5-4043-B0D3-1F327E767C7C}" dt="2022-10-04T08:17:00.971" v="1"/>
          <ac:spMkLst>
            <pc:docMk/>
            <pc:sldMk cId="3923435284" sldId="405"/>
            <ac:spMk id="2" creationId="{00000000-0000-0000-0000-000000000000}"/>
          </ac:spMkLst>
        </pc:spChg>
        <pc:spChg chg="mod">
          <ac:chgData name="N. Furkan Doğan" userId="6dda69a5aca78dc8" providerId="LiveId" clId="{773D2632-90B5-4043-B0D3-1F327E767C7C}" dt="2022-10-04T08:17:00.971" v="1"/>
          <ac:spMkLst>
            <pc:docMk/>
            <pc:sldMk cId="3923435284" sldId="405"/>
            <ac:spMk id="3" creationId="{00000000-0000-0000-0000-000000000000}"/>
          </ac:spMkLst>
        </pc:spChg>
      </pc:sldChg>
      <pc:sldChg chg="modSp">
        <pc:chgData name="N. Furkan Doğan" userId="6dda69a5aca78dc8" providerId="LiveId" clId="{773D2632-90B5-4043-B0D3-1F327E767C7C}" dt="2022-10-04T08:17:00.971" v="1"/>
        <pc:sldMkLst>
          <pc:docMk/>
          <pc:sldMk cId="1540848089" sldId="406"/>
        </pc:sldMkLst>
        <pc:spChg chg="mod">
          <ac:chgData name="N. Furkan Doğan" userId="6dda69a5aca78dc8" providerId="LiveId" clId="{773D2632-90B5-4043-B0D3-1F327E767C7C}" dt="2022-10-04T08:17:00.971" v="1"/>
          <ac:spMkLst>
            <pc:docMk/>
            <pc:sldMk cId="1540848089" sldId="406"/>
            <ac:spMk id="2" creationId="{00000000-0000-0000-0000-000000000000}"/>
          </ac:spMkLst>
        </pc:spChg>
        <pc:spChg chg="mod">
          <ac:chgData name="N. Furkan Doğan" userId="6dda69a5aca78dc8" providerId="LiveId" clId="{773D2632-90B5-4043-B0D3-1F327E767C7C}" dt="2022-10-04T08:17:00.971" v="1"/>
          <ac:spMkLst>
            <pc:docMk/>
            <pc:sldMk cId="1540848089" sldId="406"/>
            <ac:spMk id="3" creationId="{00000000-0000-0000-0000-000000000000}"/>
          </ac:spMkLst>
        </pc:spChg>
      </pc:sldChg>
      <pc:sldChg chg="modSp">
        <pc:chgData name="N. Furkan Doğan" userId="6dda69a5aca78dc8" providerId="LiveId" clId="{773D2632-90B5-4043-B0D3-1F327E767C7C}" dt="2022-10-04T08:17:00.971" v="1"/>
        <pc:sldMkLst>
          <pc:docMk/>
          <pc:sldMk cId="1177027691" sldId="407"/>
        </pc:sldMkLst>
        <pc:spChg chg="mod">
          <ac:chgData name="N. Furkan Doğan" userId="6dda69a5aca78dc8" providerId="LiveId" clId="{773D2632-90B5-4043-B0D3-1F327E767C7C}" dt="2022-10-04T08:17:00.971" v="1"/>
          <ac:spMkLst>
            <pc:docMk/>
            <pc:sldMk cId="1177027691" sldId="407"/>
            <ac:spMk id="2" creationId="{00000000-0000-0000-0000-000000000000}"/>
          </ac:spMkLst>
        </pc:spChg>
        <pc:spChg chg="mod">
          <ac:chgData name="N. Furkan Doğan" userId="6dda69a5aca78dc8" providerId="LiveId" clId="{773D2632-90B5-4043-B0D3-1F327E767C7C}" dt="2022-10-04T08:17:00.971" v="1"/>
          <ac:spMkLst>
            <pc:docMk/>
            <pc:sldMk cId="1177027691" sldId="407"/>
            <ac:spMk id="3" creationId="{00000000-0000-0000-0000-000000000000}"/>
          </ac:spMkLst>
        </pc:spChg>
      </pc:sldChg>
      <pc:sldChg chg="modSp">
        <pc:chgData name="N. Furkan Doğan" userId="6dda69a5aca78dc8" providerId="LiveId" clId="{773D2632-90B5-4043-B0D3-1F327E767C7C}" dt="2022-10-04T08:17:00.971" v="1"/>
        <pc:sldMkLst>
          <pc:docMk/>
          <pc:sldMk cId="988386930" sldId="408"/>
        </pc:sldMkLst>
        <pc:spChg chg="mod">
          <ac:chgData name="N. Furkan Doğan" userId="6dda69a5aca78dc8" providerId="LiveId" clId="{773D2632-90B5-4043-B0D3-1F327E767C7C}" dt="2022-10-04T08:17:00.971" v="1"/>
          <ac:spMkLst>
            <pc:docMk/>
            <pc:sldMk cId="988386930" sldId="408"/>
            <ac:spMk id="2" creationId="{00000000-0000-0000-0000-000000000000}"/>
          </ac:spMkLst>
        </pc:spChg>
      </pc:sldChg>
      <pc:sldChg chg="modSp">
        <pc:chgData name="N. Furkan Doğan" userId="6dda69a5aca78dc8" providerId="LiveId" clId="{773D2632-90B5-4043-B0D3-1F327E767C7C}" dt="2022-10-04T08:17:00.971" v="1"/>
        <pc:sldMkLst>
          <pc:docMk/>
          <pc:sldMk cId="3856828917" sldId="409"/>
        </pc:sldMkLst>
        <pc:spChg chg="mod">
          <ac:chgData name="N. Furkan Doğan" userId="6dda69a5aca78dc8" providerId="LiveId" clId="{773D2632-90B5-4043-B0D3-1F327E767C7C}" dt="2022-10-04T08:17:00.971" v="1"/>
          <ac:spMkLst>
            <pc:docMk/>
            <pc:sldMk cId="3856828917" sldId="409"/>
            <ac:spMk id="2" creationId="{00000000-0000-0000-0000-000000000000}"/>
          </ac:spMkLst>
        </pc:spChg>
      </pc:sldChg>
      <pc:sldChg chg="modSp">
        <pc:chgData name="N. Furkan Doğan" userId="6dda69a5aca78dc8" providerId="LiveId" clId="{773D2632-90B5-4043-B0D3-1F327E767C7C}" dt="2022-10-04T08:17:00.971" v="1"/>
        <pc:sldMkLst>
          <pc:docMk/>
          <pc:sldMk cId="3666661700" sldId="410"/>
        </pc:sldMkLst>
        <pc:spChg chg="mod">
          <ac:chgData name="N. Furkan Doğan" userId="6dda69a5aca78dc8" providerId="LiveId" clId="{773D2632-90B5-4043-B0D3-1F327E767C7C}" dt="2022-10-04T08:17:00.971" v="1"/>
          <ac:spMkLst>
            <pc:docMk/>
            <pc:sldMk cId="3666661700" sldId="410"/>
            <ac:spMk id="2" creationId="{00000000-0000-0000-0000-000000000000}"/>
          </ac:spMkLst>
        </pc:spChg>
      </pc:sldChg>
      <pc:sldChg chg="modSp">
        <pc:chgData name="N. Furkan Doğan" userId="6dda69a5aca78dc8" providerId="LiveId" clId="{773D2632-90B5-4043-B0D3-1F327E767C7C}" dt="2022-10-04T08:17:00.971" v="1"/>
        <pc:sldMkLst>
          <pc:docMk/>
          <pc:sldMk cId="2286366398" sldId="411"/>
        </pc:sldMkLst>
        <pc:spChg chg="mod">
          <ac:chgData name="N. Furkan Doğan" userId="6dda69a5aca78dc8" providerId="LiveId" clId="{773D2632-90B5-4043-B0D3-1F327E767C7C}" dt="2022-10-04T08:17:00.971" v="1"/>
          <ac:spMkLst>
            <pc:docMk/>
            <pc:sldMk cId="2286366398" sldId="411"/>
            <ac:spMk id="2" creationId="{00000000-0000-0000-0000-000000000000}"/>
          </ac:spMkLst>
        </pc:spChg>
      </pc:sldChg>
      <pc:sldChg chg="modSp">
        <pc:chgData name="N. Furkan Doğan" userId="6dda69a5aca78dc8" providerId="LiveId" clId="{773D2632-90B5-4043-B0D3-1F327E767C7C}" dt="2022-10-04T08:17:00.971" v="1"/>
        <pc:sldMkLst>
          <pc:docMk/>
          <pc:sldMk cId="4148756880" sldId="412"/>
        </pc:sldMkLst>
        <pc:spChg chg="mod">
          <ac:chgData name="N. Furkan Doğan" userId="6dda69a5aca78dc8" providerId="LiveId" clId="{773D2632-90B5-4043-B0D3-1F327E767C7C}" dt="2022-10-04T08:17:00.971" v="1"/>
          <ac:spMkLst>
            <pc:docMk/>
            <pc:sldMk cId="4148756880" sldId="412"/>
            <ac:spMk id="2" creationId="{00000000-0000-0000-0000-000000000000}"/>
          </ac:spMkLst>
        </pc:spChg>
      </pc:sldChg>
      <pc:sldChg chg="modSp">
        <pc:chgData name="N. Furkan Doğan" userId="6dda69a5aca78dc8" providerId="LiveId" clId="{773D2632-90B5-4043-B0D3-1F327E767C7C}" dt="2022-10-04T08:17:00.971" v="1"/>
        <pc:sldMkLst>
          <pc:docMk/>
          <pc:sldMk cId="3957447067" sldId="413"/>
        </pc:sldMkLst>
        <pc:spChg chg="mod">
          <ac:chgData name="N. Furkan Doğan" userId="6dda69a5aca78dc8" providerId="LiveId" clId="{773D2632-90B5-4043-B0D3-1F327E767C7C}" dt="2022-10-04T08:17:00.971" v="1"/>
          <ac:spMkLst>
            <pc:docMk/>
            <pc:sldMk cId="3957447067" sldId="413"/>
            <ac:spMk id="2" creationId="{00000000-0000-0000-0000-000000000000}"/>
          </ac:spMkLst>
        </pc:spChg>
      </pc:sldChg>
      <pc:sldChg chg="modSp">
        <pc:chgData name="N. Furkan Doğan" userId="6dda69a5aca78dc8" providerId="LiveId" clId="{773D2632-90B5-4043-B0D3-1F327E767C7C}" dt="2022-10-04T08:17:00.971" v="1"/>
        <pc:sldMkLst>
          <pc:docMk/>
          <pc:sldMk cId="231971896" sldId="414"/>
        </pc:sldMkLst>
        <pc:spChg chg="mod">
          <ac:chgData name="N. Furkan Doğan" userId="6dda69a5aca78dc8" providerId="LiveId" clId="{773D2632-90B5-4043-B0D3-1F327E767C7C}" dt="2022-10-04T08:17:00.971" v="1"/>
          <ac:spMkLst>
            <pc:docMk/>
            <pc:sldMk cId="231971896" sldId="414"/>
            <ac:spMk id="2" creationId="{00000000-0000-0000-0000-000000000000}"/>
          </ac:spMkLst>
        </pc:spChg>
      </pc:sldChg>
      <pc:sldChg chg="modSp">
        <pc:chgData name="N. Furkan Doğan" userId="6dda69a5aca78dc8" providerId="LiveId" clId="{773D2632-90B5-4043-B0D3-1F327E767C7C}" dt="2022-10-04T08:17:00.971" v="1"/>
        <pc:sldMkLst>
          <pc:docMk/>
          <pc:sldMk cId="127744650" sldId="415"/>
        </pc:sldMkLst>
        <pc:spChg chg="mod">
          <ac:chgData name="N. Furkan Doğan" userId="6dda69a5aca78dc8" providerId="LiveId" clId="{773D2632-90B5-4043-B0D3-1F327E767C7C}" dt="2022-10-04T08:17:00.971" v="1"/>
          <ac:spMkLst>
            <pc:docMk/>
            <pc:sldMk cId="127744650" sldId="415"/>
            <ac:spMk id="2" creationId="{00000000-0000-0000-0000-000000000000}"/>
          </ac:spMkLst>
        </pc:spChg>
      </pc:sldChg>
      <pc:sldChg chg="modSp">
        <pc:chgData name="N. Furkan Doğan" userId="6dda69a5aca78dc8" providerId="LiveId" clId="{773D2632-90B5-4043-B0D3-1F327E767C7C}" dt="2022-10-04T08:17:00.971" v="1"/>
        <pc:sldMkLst>
          <pc:docMk/>
          <pc:sldMk cId="2076595042" sldId="416"/>
        </pc:sldMkLst>
        <pc:spChg chg="mod">
          <ac:chgData name="N. Furkan Doğan" userId="6dda69a5aca78dc8" providerId="LiveId" clId="{773D2632-90B5-4043-B0D3-1F327E767C7C}" dt="2022-10-04T08:17:00.971" v="1"/>
          <ac:spMkLst>
            <pc:docMk/>
            <pc:sldMk cId="2076595042" sldId="416"/>
            <ac:spMk id="2" creationId="{00000000-0000-0000-0000-000000000000}"/>
          </ac:spMkLst>
        </pc:spChg>
        <pc:spChg chg="mod">
          <ac:chgData name="N. Furkan Doğan" userId="6dda69a5aca78dc8" providerId="LiveId" clId="{773D2632-90B5-4043-B0D3-1F327E767C7C}" dt="2022-10-04T08:17:00.971" v="1"/>
          <ac:spMkLst>
            <pc:docMk/>
            <pc:sldMk cId="2076595042" sldId="416"/>
            <ac:spMk id="3" creationId="{00000000-0000-0000-0000-000000000000}"/>
          </ac:spMkLst>
        </pc:spChg>
      </pc:sldChg>
      <pc:sldChg chg="modSp">
        <pc:chgData name="N. Furkan Doğan" userId="6dda69a5aca78dc8" providerId="LiveId" clId="{773D2632-90B5-4043-B0D3-1F327E767C7C}" dt="2022-10-04T08:17:00.971" v="1"/>
        <pc:sldMkLst>
          <pc:docMk/>
          <pc:sldMk cId="4260588895" sldId="417"/>
        </pc:sldMkLst>
        <pc:spChg chg="mod">
          <ac:chgData name="N. Furkan Doğan" userId="6dda69a5aca78dc8" providerId="LiveId" clId="{773D2632-90B5-4043-B0D3-1F327E767C7C}" dt="2022-10-04T08:17:00.971" v="1"/>
          <ac:spMkLst>
            <pc:docMk/>
            <pc:sldMk cId="4260588895" sldId="417"/>
            <ac:spMk id="2" creationId="{00000000-0000-0000-0000-000000000000}"/>
          </ac:spMkLst>
        </pc:spChg>
      </pc:sldChg>
      <pc:sldChg chg="modSp">
        <pc:chgData name="N. Furkan Doğan" userId="6dda69a5aca78dc8" providerId="LiveId" clId="{773D2632-90B5-4043-B0D3-1F327E767C7C}" dt="2022-10-04T08:17:00.971" v="1"/>
        <pc:sldMkLst>
          <pc:docMk/>
          <pc:sldMk cId="1391051369" sldId="418"/>
        </pc:sldMkLst>
        <pc:spChg chg="mod">
          <ac:chgData name="N. Furkan Doğan" userId="6dda69a5aca78dc8" providerId="LiveId" clId="{773D2632-90B5-4043-B0D3-1F327E767C7C}" dt="2022-10-04T08:17:00.971" v="1"/>
          <ac:spMkLst>
            <pc:docMk/>
            <pc:sldMk cId="1391051369" sldId="41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577F8-1911-4980-AEFF-6FB821CF4EEE}" type="datetimeFigureOut">
              <a:rPr lang="tr-TR" smtClean="0"/>
              <a:t>13.10.2023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A143E-DCD1-474F-B3DA-06296D2121EF}" type="slidenum">
              <a:rPr lang="tr-TR" smtClean="0"/>
              <a:t>‹#›</a:t>
            </a:fld>
            <a:endParaRPr lang="tr-TR"/>
          </a:p>
        </p:txBody>
      </p:sp>
    </p:spTree>
    <p:extLst>
      <p:ext uri="{BB962C8B-B14F-4D97-AF65-F5344CB8AC3E}">
        <p14:creationId xmlns:p14="http://schemas.microsoft.com/office/powerpoint/2010/main" val="381398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magnitude of the moment or tendency of the force to rotate the body about the axis 0-0 perpendicular to the plane of the body is proportional both to the magnitude of the force and to the mo­ment arm d, which is the perpendicular distance from the axis to the </a:t>
            </a:r>
          </a:p>
          <a:p>
            <a:r>
              <a:rPr lang="en-US" dirty="0"/>
              <a:t>line of action of the force. </a:t>
            </a:r>
            <a:endParaRPr lang="tr-TR" dirty="0"/>
          </a:p>
        </p:txBody>
      </p:sp>
      <p:sp>
        <p:nvSpPr>
          <p:cNvPr id="4" name="Slayt Numarası Yer Tutucusu 3"/>
          <p:cNvSpPr>
            <a:spLocks noGrp="1"/>
          </p:cNvSpPr>
          <p:nvPr>
            <p:ph type="sldNum" sz="quarter" idx="5"/>
          </p:nvPr>
        </p:nvSpPr>
        <p:spPr/>
        <p:txBody>
          <a:bodyPr/>
          <a:lstStyle/>
          <a:p>
            <a:fld id="{D76A143E-DCD1-474F-B3DA-06296D2121EF}" type="slidenum">
              <a:rPr lang="tr-TR" smtClean="0"/>
              <a:t>28</a:t>
            </a:fld>
            <a:endParaRPr lang="tr-TR"/>
          </a:p>
        </p:txBody>
      </p:sp>
    </p:spTree>
    <p:extLst>
      <p:ext uri="{BB962C8B-B14F-4D97-AF65-F5344CB8AC3E}">
        <p14:creationId xmlns:p14="http://schemas.microsoft.com/office/powerpoint/2010/main" val="288800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Moment directions may be accounted for by using a stated sign con­vention, such as a plus sign ( +) for counterclockwise moments and a</a:t>
            </a:r>
            <a:r>
              <a:rPr lang="tr-TR" dirty="0"/>
              <a:t> </a:t>
            </a:r>
            <a:r>
              <a:rPr lang="tr-TR" dirty="0" err="1"/>
              <a:t>minus</a:t>
            </a:r>
            <a:r>
              <a:rPr lang="tr-TR" dirty="0"/>
              <a:t> </a:t>
            </a:r>
            <a:r>
              <a:rPr lang="tr-TR" dirty="0" err="1"/>
              <a:t>sign</a:t>
            </a:r>
            <a:r>
              <a:rPr lang="tr-TR" dirty="0"/>
              <a:t> </a:t>
            </a:r>
            <a:r>
              <a:rPr lang="tr-TR" dirty="0" err="1"/>
              <a:t>for</a:t>
            </a:r>
            <a:r>
              <a:rPr lang="tr-TR" dirty="0"/>
              <a:t> </a:t>
            </a:r>
            <a:r>
              <a:rPr lang="tr-TR" dirty="0" err="1"/>
              <a:t>clockwise</a:t>
            </a:r>
            <a:r>
              <a:rPr lang="tr-TR" dirty="0"/>
              <a:t> moment, </a:t>
            </a:r>
            <a:r>
              <a:rPr lang="tr-TR" dirty="0" err="1"/>
              <a:t>or</a:t>
            </a:r>
            <a:r>
              <a:rPr lang="tr-TR" dirty="0"/>
              <a:t> </a:t>
            </a:r>
            <a:r>
              <a:rPr lang="tr-TR" dirty="0" err="1"/>
              <a:t>vice</a:t>
            </a:r>
            <a:r>
              <a:rPr lang="tr-TR" dirty="0"/>
              <a:t> </a:t>
            </a:r>
            <a:r>
              <a:rPr lang="tr-TR" dirty="0" err="1"/>
              <a:t>versa</a:t>
            </a:r>
            <a:r>
              <a:rPr lang="tr-TR" dirty="0"/>
              <a:t>.</a:t>
            </a:r>
          </a:p>
          <a:p>
            <a:r>
              <a:rPr lang="tr-TR" dirty="0" err="1"/>
              <a:t>Sign</a:t>
            </a:r>
            <a:r>
              <a:rPr lang="tr-TR" dirty="0"/>
              <a:t> </a:t>
            </a:r>
            <a:r>
              <a:rPr lang="tr-TR" dirty="0" err="1"/>
              <a:t>consistency</a:t>
            </a:r>
            <a:r>
              <a:rPr lang="tr-TR" dirty="0"/>
              <a:t> is </a:t>
            </a:r>
            <a:r>
              <a:rPr lang="tr-TR" dirty="0" err="1"/>
              <a:t>essential</a:t>
            </a:r>
            <a:endParaRPr lang="tr-TR" dirty="0"/>
          </a:p>
        </p:txBody>
      </p:sp>
      <p:sp>
        <p:nvSpPr>
          <p:cNvPr id="4" name="Slayt Numarası Yer Tutucusu 3"/>
          <p:cNvSpPr>
            <a:spLocks noGrp="1"/>
          </p:cNvSpPr>
          <p:nvPr>
            <p:ph type="sldNum" sz="quarter" idx="5"/>
          </p:nvPr>
        </p:nvSpPr>
        <p:spPr/>
        <p:txBody>
          <a:bodyPr/>
          <a:lstStyle/>
          <a:p>
            <a:fld id="{D76A143E-DCD1-474F-B3DA-06296D2121EF}" type="slidenum">
              <a:rPr lang="tr-TR" smtClean="0"/>
              <a:t>30</a:t>
            </a:fld>
            <a:endParaRPr lang="tr-TR"/>
          </a:p>
        </p:txBody>
      </p:sp>
    </p:spTree>
    <p:extLst>
      <p:ext uri="{BB962C8B-B14F-4D97-AF65-F5344CB8AC3E}">
        <p14:creationId xmlns:p14="http://schemas.microsoft.com/office/powerpoint/2010/main" val="271225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In some two-dimensional and many of the three-dimensional prob­lems to follow, it is convenient to use a vector approach for </a:t>
            </a:r>
            <a:r>
              <a:rPr lang="en-US" dirty="0" err="1"/>
              <a:t>momen</a:t>
            </a:r>
            <a:r>
              <a:rPr lang="tr-TR" dirty="0"/>
              <a:t>t </a:t>
            </a:r>
            <a:r>
              <a:rPr lang="en-US" dirty="0"/>
              <a:t>calculations. </a:t>
            </a:r>
            <a:endParaRPr lang="tr-TR" dirty="0"/>
          </a:p>
        </p:txBody>
      </p:sp>
      <p:sp>
        <p:nvSpPr>
          <p:cNvPr id="4" name="Slayt Numarası Yer Tutucusu 3"/>
          <p:cNvSpPr>
            <a:spLocks noGrp="1"/>
          </p:cNvSpPr>
          <p:nvPr>
            <p:ph type="sldNum" sz="quarter" idx="5"/>
          </p:nvPr>
        </p:nvSpPr>
        <p:spPr/>
        <p:txBody>
          <a:bodyPr/>
          <a:lstStyle/>
          <a:p>
            <a:fld id="{D76A143E-DCD1-474F-B3DA-06296D2121EF}" type="slidenum">
              <a:rPr lang="tr-TR" smtClean="0"/>
              <a:t>31</a:t>
            </a:fld>
            <a:endParaRPr lang="tr-TR"/>
          </a:p>
        </p:txBody>
      </p:sp>
    </p:spTree>
    <p:extLst>
      <p:ext uri="{BB962C8B-B14F-4D97-AF65-F5344CB8AC3E}">
        <p14:creationId xmlns:p14="http://schemas.microsoft.com/office/powerpoint/2010/main" val="10376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One of the most useful principles of mechanics is</a:t>
            </a:r>
            <a:r>
              <a:rPr lang="tr-TR" dirty="0"/>
              <a:t> </a:t>
            </a:r>
            <a:r>
              <a:rPr lang="en-US" dirty="0" err="1"/>
              <a:t>Varignon's</a:t>
            </a:r>
            <a:r>
              <a:rPr lang="en-US" dirty="0"/>
              <a:t> theo­rem</a:t>
            </a:r>
            <a:endParaRPr lang="tr-TR" dirty="0"/>
          </a:p>
        </p:txBody>
      </p:sp>
      <p:sp>
        <p:nvSpPr>
          <p:cNvPr id="4" name="Slayt Numarası Yer Tutucusu 3"/>
          <p:cNvSpPr>
            <a:spLocks noGrp="1"/>
          </p:cNvSpPr>
          <p:nvPr>
            <p:ph type="sldNum" sz="quarter" idx="5"/>
          </p:nvPr>
        </p:nvSpPr>
        <p:spPr/>
        <p:txBody>
          <a:bodyPr/>
          <a:lstStyle/>
          <a:p>
            <a:fld id="{D76A143E-DCD1-474F-B3DA-06296D2121EF}" type="slidenum">
              <a:rPr lang="tr-TR" smtClean="0"/>
              <a:t>32</a:t>
            </a:fld>
            <a:endParaRPr lang="tr-TR"/>
          </a:p>
        </p:txBody>
      </p:sp>
    </p:spTree>
    <p:extLst>
      <p:ext uri="{BB962C8B-B14F-4D97-AF65-F5344CB8AC3E}">
        <p14:creationId xmlns:p14="http://schemas.microsoft.com/office/powerpoint/2010/main" val="395110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Consider the action of two equal and opposite forces F and -F a dis</a:t>
            </a:r>
            <a:r>
              <a:rPr lang="tr-TR" dirty="0" err="1"/>
              <a:t>tance</a:t>
            </a:r>
            <a:r>
              <a:rPr lang="tr-TR" dirty="0"/>
              <a:t> d apart. </a:t>
            </a:r>
            <a:r>
              <a:rPr lang="tr-TR" dirty="0" err="1"/>
              <a:t>These</a:t>
            </a:r>
            <a:r>
              <a:rPr lang="tr-TR" dirty="0"/>
              <a:t> </a:t>
            </a:r>
            <a:r>
              <a:rPr lang="tr-TR" dirty="0" err="1"/>
              <a:t>two</a:t>
            </a:r>
            <a:r>
              <a:rPr lang="tr-TR" dirty="0"/>
              <a:t> </a:t>
            </a:r>
            <a:r>
              <a:rPr lang="tr-TR" dirty="0" err="1"/>
              <a:t>forces</a:t>
            </a:r>
            <a:r>
              <a:rPr lang="tr-TR" dirty="0"/>
              <a:t> </a:t>
            </a:r>
            <a:r>
              <a:rPr lang="tr-TR" dirty="0" err="1"/>
              <a:t>can’t</a:t>
            </a:r>
            <a:r>
              <a:rPr lang="tr-TR" dirty="0"/>
              <a:t> be </a:t>
            </a:r>
            <a:r>
              <a:rPr lang="tr-TR" dirty="0" err="1"/>
              <a:t>combined</a:t>
            </a:r>
            <a:r>
              <a:rPr lang="tr-TR" dirty="0"/>
              <a:t> </a:t>
            </a:r>
            <a:r>
              <a:rPr lang="tr-TR" dirty="0" err="1"/>
              <a:t>into</a:t>
            </a:r>
            <a:r>
              <a:rPr lang="tr-TR" dirty="0"/>
              <a:t> a </a:t>
            </a:r>
            <a:r>
              <a:rPr lang="tr-TR" dirty="0" err="1"/>
              <a:t>single</a:t>
            </a:r>
            <a:r>
              <a:rPr lang="tr-TR" dirty="0"/>
              <a:t> </a:t>
            </a:r>
            <a:r>
              <a:rPr lang="tr-TR" dirty="0" err="1"/>
              <a:t>force</a:t>
            </a:r>
            <a:r>
              <a:rPr lang="tr-TR" dirty="0"/>
              <a:t>, </a:t>
            </a:r>
            <a:r>
              <a:rPr lang="tr-TR" dirty="0" err="1"/>
              <a:t>bcs</a:t>
            </a:r>
            <a:r>
              <a:rPr lang="tr-TR" dirty="0"/>
              <a:t> </a:t>
            </a:r>
            <a:r>
              <a:rPr lang="tr-TR" dirty="0" err="1"/>
              <a:t>their</a:t>
            </a:r>
            <a:r>
              <a:rPr lang="tr-TR" dirty="0"/>
              <a:t> </a:t>
            </a:r>
            <a:r>
              <a:rPr lang="tr-TR" dirty="0" err="1"/>
              <a:t>sum</a:t>
            </a:r>
            <a:r>
              <a:rPr lang="tr-TR" dirty="0"/>
              <a:t> is </a:t>
            </a:r>
            <a:r>
              <a:rPr lang="tr-TR" dirty="0" err="1"/>
              <a:t>zero</a:t>
            </a:r>
            <a:r>
              <a:rPr lang="tr-TR" dirty="0"/>
              <a:t>.</a:t>
            </a:r>
          </a:p>
          <a:p>
            <a:r>
              <a:rPr lang="tr-TR" dirty="0" err="1"/>
              <a:t>Their</a:t>
            </a:r>
            <a:r>
              <a:rPr lang="tr-TR" dirty="0"/>
              <a:t> </a:t>
            </a:r>
            <a:r>
              <a:rPr lang="tr-TR" dirty="0" err="1"/>
              <a:t>only</a:t>
            </a:r>
            <a:r>
              <a:rPr lang="tr-TR" dirty="0"/>
              <a:t> </a:t>
            </a:r>
            <a:r>
              <a:rPr lang="tr-TR" dirty="0" err="1"/>
              <a:t>effect</a:t>
            </a:r>
            <a:r>
              <a:rPr lang="tr-TR" dirty="0"/>
              <a:t> is </a:t>
            </a:r>
            <a:r>
              <a:rPr lang="tr-TR" dirty="0" err="1"/>
              <a:t>rotation</a:t>
            </a:r>
            <a:r>
              <a:rPr lang="tr-TR" dirty="0"/>
              <a:t>.</a:t>
            </a:r>
          </a:p>
        </p:txBody>
      </p:sp>
      <p:sp>
        <p:nvSpPr>
          <p:cNvPr id="4" name="Slayt Numarası Yer Tutucusu 3"/>
          <p:cNvSpPr>
            <a:spLocks noGrp="1"/>
          </p:cNvSpPr>
          <p:nvPr>
            <p:ph type="sldNum" sz="quarter" idx="5"/>
          </p:nvPr>
        </p:nvSpPr>
        <p:spPr/>
        <p:txBody>
          <a:bodyPr/>
          <a:lstStyle/>
          <a:p>
            <a:fld id="{D76A143E-DCD1-474F-B3DA-06296D2121EF}" type="slidenum">
              <a:rPr lang="tr-TR" smtClean="0"/>
              <a:t>42</a:t>
            </a:fld>
            <a:endParaRPr lang="tr-TR"/>
          </a:p>
        </p:txBody>
      </p:sp>
    </p:spTree>
    <p:extLst>
      <p:ext uri="{BB962C8B-B14F-4D97-AF65-F5344CB8AC3E}">
        <p14:creationId xmlns:p14="http://schemas.microsoft.com/office/powerpoint/2010/main" val="101158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76A143E-DCD1-474F-B3DA-06296D2121EF}" type="slidenum">
              <a:rPr lang="tr-TR" smtClean="0"/>
              <a:t>45</a:t>
            </a:fld>
            <a:endParaRPr lang="tr-TR"/>
          </a:p>
        </p:txBody>
      </p:sp>
    </p:spTree>
    <p:extLst>
      <p:ext uri="{BB962C8B-B14F-4D97-AF65-F5344CB8AC3E}">
        <p14:creationId xmlns:p14="http://schemas.microsoft.com/office/powerpoint/2010/main" val="180713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050" dirty="0"/>
              <a:t>The effect of a force acting on a body is the tendency to push or pull the body in the direction of the force and to rotate the body about any fixed axis which does not intersect the line of the force. We can repre­sent this dual effect more easily by replacing the given force by an equal parallel force and a couple to </a:t>
            </a:r>
            <a:r>
              <a:rPr lang="tr-TR" sz="1050" dirty="0" err="1"/>
              <a:t>satify</a:t>
            </a:r>
            <a:r>
              <a:rPr lang="en-US" sz="1050" dirty="0"/>
              <a:t> for the change in the moment of the force. </a:t>
            </a:r>
            <a:endParaRPr lang="tr-TR" sz="1050" dirty="0"/>
          </a:p>
        </p:txBody>
      </p:sp>
      <p:sp>
        <p:nvSpPr>
          <p:cNvPr id="4" name="Slayt Numarası Yer Tutucusu 3"/>
          <p:cNvSpPr>
            <a:spLocks noGrp="1"/>
          </p:cNvSpPr>
          <p:nvPr>
            <p:ph type="sldNum" sz="quarter" idx="5"/>
          </p:nvPr>
        </p:nvSpPr>
        <p:spPr/>
        <p:txBody>
          <a:bodyPr/>
          <a:lstStyle/>
          <a:p>
            <a:fld id="{D76A143E-DCD1-474F-B3DA-06296D2121EF}" type="slidenum">
              <a:rPr lang="tr-TR" smtClean="0"/>
              <a:t>46</a:t>
            </a:fld>
            <a:endParaRPr lang="tr-TR"/>
          </a:p>
        </p:txBody>
      </p:sp>
    </p:spTree>
    <p:extLst>
      <p:ext uri="{BB962C8B-B14F-4D97-AF65-F5344CB8AC3E}">
        <p14:creationId xmlns:p14="http://schemas.microsoft.com/office/powerpoint/2010/main" val="412524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5"/>
          </p:nvPr>
        </p:nvSpPr>
        <p:spPr/>
        <p:txBody>
          <a:bodyPr/>
          <a:lstStyle/>
          <a:p>
            <a:fld id="{D76A143E-DCD1-474F-B3DA-06296D2121EF}" type="slidenum">
              <a:rPr lang="tr-TR" smtClean="0"/>
              <a:t>52</a:t>
            </a:fld>
            <a:endParaRPr lang="tr-TR"/>
          </a:p>
        </p:txBody>
      </p:sp>
    </p:spTree>
    <p:extLst>
      <p:ext uri="{BB962C8B-B14F-4D97-AF65-F5344CB8AC3E}">
        <p14:creationId xmlns:p14="http://schemas.microsoft.com/office/powerpoint/2010/main" val="83908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We obtain the magnitude and direction of the resultant force R by forming the </a:t>
            </a:r>
            <a:r>
              <a:rPr lang="en-US" b="1" dirty="0"/>
              <a:t>force polygon </a:t>
            </a:r>
            <a:r>
              <a:rPr lang="en-US" dirty="0"/>
              <a:t>shown in part b of the figure, where the forces are added head-to-tail in any sequence. </a:t>
            </a:r>
            <a:endParaRPr lang="tr-TR" dirty="0"/>
          </a:p>
        </p:txBody>
      </p:sp>
      <p:sp>
        <p:nvSpPr>
          <p:cNvPr id="4" name="Slayt Numarası Yer Tutucusu 3"/>
          <p:cNvSpPr>
            <a:spLocks noGrp="1"/>
          </p:cNvSpPr>
          <p:nvPr>
            <p:ph type="sldNum" sz="quarter" idx="5"/>
          </p:nvPr>
        </p:nvSpPr>
        <p:spPr/>
        <p:txBody>
          <a:bodyPr/>
          <a:lstStyle/>
          <a:p>
            <a:fld id="{D76A143E-DCD1-474F-B3DA-06296D2121EF}" type="slidenum">
              <a:rPr lang="tr-TR" smtClean="0"/>
              <a:t>53</a:t>
            </a:fld>
            <a:endParaRPr lang="tr-TR"/>
          </a:p>
        </p:txBody>
      </p:sp>
    </p:spTree>
    <p:extLst>
      <p:ext uri="{BB962C8B-B14F-4D97-AF65-F5344CB8AC3E}">
        <p14:creationId xmlns:p14="http://schemas.microsoft.com/office/powerpoint/2010/main" val="68841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413591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299168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225595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AFE327-D42E-4265-9680-647C8880344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73619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AFE327-D42E-4265-9680-647C8880344F}"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717675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AFE327-D42E-4265-9680-647C8880344F}"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71184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AFE327-D42E-4265-9680-647C8880344F}"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212961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AFE327-D42E-4265-9680-647C8880344F}"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51582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FE327-D42E-4265-9680-647C8880344F}"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326336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AFE327-D42E-4265-9680-647C8880344F}"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120518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AFE327-D42E-4265-9680-647C8880344F}"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6F46B-8D5B-45C4-9F01-2F32D91BBBC3}" type="slidenum">
              <a:rPr lang="en-US" smtClean="0"/>
              <a:t>‹#›</a:t>
            </a:fld>
            <a:endParaRPr lang="en-US"/>
          </a:p>
        </p:txBody>
      </p:sp>
    </p:spTree>
    <p:extLst>
      <p:ext uri="{BB962C8B-B14F-4D97-AF65-F5344CB8AC3E}">
        <p14:creationId xmlns:p14="http://schemas.microsoft.com/office/powerpoint/2010/main" val="481818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FE327-D42E-4265-9680-647C8880344F}" type="datetimeFigureOut">
              <a:rPr lang="en-US" smtClean="0"/>
              <a:t>10/13/2023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6F46B-8D5B-45C4-9F01-2F32D91BBBC3}" type="slidenum">
              <a:rPr lang="en-US" smtClean="0"/>
              <a:t>‹#›</a:t>
            </a:fld>
            <a:endParaRPr lang="en-US"/>
          </a:p>
        </p:txBody>
      </p:sp>
    </p:spTree>
    <p:extLst>
      <p:ext uri="{BB962C8B-B14F-4D97-AF65-F5344CB8AC3E}">
        <p14:creationId xmlns:p14="http://schemas.microsoft.com/office/powerpoint/2010/main" val="37938010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jp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446" y="393793"/>
            <a:ext cx="6922546" cy="1581845"/>
          </a:xfrm>
          <a:noFill/>
        </p:spPr>
        <p:txBody>
          <a:bodyPr>
            <a:normAutofit/>
          </a:bodyPr>
          <a:lstStyle/>
          <a:p>
            <a:pPr algn="l"/>
            <a:r>
              <a:rPr lang="en-US" sz="4000" dirty="0"/>
              <a:t>CHAPTER 2</a:t>
            </a:r>
            <a:br>
              <a:rPr lang="en-US" sz="4000" dirty="0"/>
            </a:br>
            <a:r>
              <a:rPr lang="en-US" sz="4000" dirty="0"/>
              <a:t>FORCE SYSTEMS </a:t>
            </a:r>
          </a:p>
        </p:txBody>
      </p:sp>
      <p:sp>
        <p:nvSpPr>
          <p:cNvPr id="3" name="Subtitle 2"/>
          <p:cNvSpPr>
            <a:spLocks noGrp="1"/>
          </p:cNvSpPr>
          <p:nvPr>
            <p:ph type="subTitle" idx="1"/>
          </p:nvPr>
        </p:nvSpPr>
        <p:spPr>
          <a:xfrm>
            <a:off x="626931" y="2173184"/>
            <a:ext cx="6741665" cy="4500748"/>
          </a:xfrm>
          <a:noFill/>
        </p:spPr>
        <p:txBody>
          <a:bodyPr>
            <a:noAutofit/>
          </a:bodyPr>
          <a:lstStyle/>
          <a:p>
            <a:pPr algn="l"/>
            <a:r>
              <a:rPr lang="en-US" sz="1800" dirty="0">
                <a:latin typeface="Times New Roman" panose="02020603050405020304" pitchFamily="18" charset="0"/>
                <a:cs typeface="Times New Roman" panose="02020603050405020304" pitchFamily="18" charset="0"/>
              </a:rPr>
              <a:t>CHAPTER OUTLINE</a:t>
            </a:r>
          </a:p>
          <a:p>
            <a:pPr algn="l"/>
            <a:r>
              <a:rPr lang="en-US" sz="1800" b="0" dirty="0">
                <a:solidFill>
                  <a:schemeClr val="tx1"/>
                </a:solidFill>
                <a:latin typeface="Times New Roman" panose="02020603050405020304" pitchFamily="18" charset="0"/>
                <a:cs typeface="Times New Roman" panose="02020603050405020304" pitchFamily="18" charset="0"/>
              </a:rPr>
              <a:t>2/1  Introduction</a:t>
            </a:r>
          </a:p>
          <a:p>
            <a:pPr algn="l"/>
            <a:r>
              <a:rPr lang="en-US" sz="1800" b="0" dirty="0">
                <a:solidFill>
                  <a:schemeClr val="tx1"/>
                </a:solidFill>
                <a:latin typeface="Times New Roman" panose="02020603050405020304" pitchFamily="18" charset="0"/>
                <a:cs typeface="Times New Roman" panose="02020603050405020304" pitchFamily="18" charset="0"/>
              </a:rPr>
              <a:t>2/2  Force</a:t>
            </a:r>
          </a:p>
          <a:p>
            <a:pPr algn="l"/>
            <a:r>
              <a:rPr lang="en-US" sz="1800" dirty="0">
                <a:solidFill>
                  <a:srgbClr val="A03C1B"/>
                </a:solidFill>
                <a:latin typeface="Times New Roman" panose="02020603050405020304" pitchFamily="18" charset="0"/>
                <a:cs typeface="Times New Roman" panose="02020603050405020304" pitchFamily="18" charset="0"/>
              </a:rPr>
              <a:t>SECTION A</a:t>
            </a:r>
            <a:r>
              <a:rPr lang="en-US" sz="1800" b="0" dirty="0">
                <a:solidFill>
                  <a:srgbClr val="A03C1B"/>
                </a:solidFill>
                <a:latin typeface="Times New Roman" panose="02020603050405020304" pitchFamily="18" charset="0"/>
                <a:cs typeface="Times New Roman" panose="02020603050405020304" pitchFamily="18" charset="0"/>
              </a:rPr>
              <a:t>   </a:t>
            </a:r>
            <a:r>
              <a:rPr lang="en-US" sz="1800" dirty="0">
                <a:solidFill>
                  <a:srgbClr val="A03C1B"/>
                </a:solidFill>
                <a:latin typeface="Times New Roman" panose="02020603050405020304" pitchFamily="18" charset="0"/>
                <a:cs typeface="Times New Roman" panose="02020603050405020304" pitchFamily="18" charset="0"/>
              </a:rPr>
              <a:t>Two-Dimensional Force Systems</a:t>
            </a:r>
          </a:p>
          <a:p>
            <a:pPr algn="l"/>
            <a:r>
              <a:rPr lang="en-US" sz="1800" b="0" dirty="0">
                <a:solidFill>
                  <a:schemeClr val="tx1"/>
                </a:solidFill>
                <a:latin typeface="Times New Roman" panose="02020603050405020304" pitchFamily="18" charset="0"/>
                <a:cs typeface="Times New Roman" panose="02020603050405020304" pitchFamily="18" charset="0"/>
              </a:rPr>
              <a:t>2/3  Rectangular Components</a:t>
            </a:r>
          </a:p>
          <a:p>
            <a:pPr algn="l"/>
            <a:r>
              <a:rPr lang="en-US" sz="1800" b="0" dirty="0">
                <a:solidFill>
                  <a:schemeClr val="tx1"/>
                </a:solidFill>
                <a:latin typeface="Times New Roman" panose="02020603050405020304" pitchFamily="18" charset="0"/>
                <a:cs typeface="Times New Roman" panose="02020603050405020304" pitchFamily="18" charset="0"/>
              </a:rPr>
              <a:t>2/4  Moment</a:t>
            </a:r>
          </a:p>
          <a:p>
            <a:pPr algn="l"/>
            <a:r>
              <a:rPr lang="en-US" sz="1800" b="0" dirty="0">
                <a:solidFill>
                  <a:schemeClr val="tx1"/>
                </a:solidFill>
                <a:latin typeface="Times New Roman" panose="02020603050405020304" pitchFamily="18" charset="0"/>
                <a:cs typeface="Times New Roman" panose="02020603050405020304" pitchFamily="18" charset="0"/>
              </a:rPr>
              <a:t>2/5  Couple</a:t>
            </a:r>
          </a:p>
          <a:p>
            <a:pPr algn="l"/>
            <a:r>
              <a:rPr lang="en-US" sz="1800" b="0" dirty="0">
                <a:solidFill>
                  <a:schemeClr val="tx1"/>
                </a:solidFill>
                <a:latin typeface="Times New Roman" panose="02020603050405020304" pitchFamily="18" charset="0"/>
                <a:cs typeface="Times New Roman" panose="02020603050405020304" pitchFamily="18" charset="0"/>
              </a:rPr>
              <a:t>2/6  Resultants</a:t>
            </a:r>
          </a:p>
          <a:p>
            <a:pPr algn="l"/>
            <a:r>
              <a:rPr lang="en-US" sz="1800" dirty="0">
                <a:solidFill>
                  <a:srgbClr val="A03C1B"/>
                </a:solidFill>
                <a:latin typeface="Times New Roman" panose="02020603050405020304" pitchFamily="18" charset="0"/>
                <a:cs typeface="Times New Roman" panose="02020603050405020304" pitchFamily="18" charset="0"/>
              </a:rPr>
              <a:t>SECTION B</a:t>
            </a:r>
            <a:r>
              <a:rPr lang="en-US" sz="1800" b="0" dirty="0">
                <a:solidFill>
                  <a:srgbClr val="A03C1B"/>
                </a:solidFill>
                <a:latin typeface="Times New Roman" panose="02020603050405020304" pitchFamily="18" charset="0"/>
                <a:cs typeface="Times New Roman" panose="02020603050405020304" pitchFamily="18" charset="0"/>
              </a:rPr>
              <a:t>   </a:t>
            </a:r>
            <a:r>
              <a:rPr lang="en-US" sz="1800" dirty="0">
                <a:solidFill>
                  <a:srgbClr val="A03C1B"/>
                </a:solidFill>
                <a:latin typeface="Times New Roman" panose="02020603050405020304" pitchFamily="18" charset="0"/>
                <a:cs typeface="Times New Roman" panose="02020603050405020304" pitchFamily="18" charset="0"/>
              </a:rPr>
              <a:t>Three-Dimensional Force Systems</a:t>
            </a:r>
          </a:p>
          <a:p>
            <a:pPr algn="l"/>
            <a:r>
              <a:rPr lang="en-US" sz="1800" b="0" dirty="0">
                <a:solidFill>
                  <a:schemeClr val="tx1"/>
                </a:solidFill>
                <a:latin typeface="Times New Roman" panose="02020603050405020304" pitchFamily="18" charset="0"/>
                <a:cs typeface="Times New Roman" panose="02020603050405020304" pitchFamily="18" charset="0"/>
              </a:rPr>
              <a:t>2/7  Rectangular Components</a:t>
            </a:r>
          </a:p>
          <a:p>
            <a:pPr algn="l"/>
            <a:r>
              <a:rPr lang="en-US" sz="1800" b="0" dirty="0">
                <a:solidFill>
                  <a:schemeClr val="tx1"/>
                </a:solidFill>
                <a:latin typeface="Times New Roman" panose="02020603050405020304" pitchFamily="18" charset="0"/>
                <a:cs typeface="Times New Roman" panose="02020603050405020304" pitchFamily="18" charset="0"/>
              </a:rPr>
              <a:t>2/8  Moment and Couple</a:t>
            </a:r>
          </a:p>
          <a:p>
            <a:pPr algn="l"/>
            <a:r>
              <a:rPr lang="en-US" sz="1800" b="0" dirty="0">
                <a:solidFill>
                  <a:schemeClr val="tx1"/>
                </a:solidFill>
                <a:latin typeface="Times New Roman" panose="02020603050405020304" pitchFamily="18" charset="0"/>
                <a:cs typeface="Times New Roman" panose="02020603050405020304" pitchFamily="18" charset="0"/>
              </a:rPr>
              <a:t>2/9  Resultants</a:t>
            </a:r>
          </a:p>
        </p:txBody>
      </p:sp>
      <p:sp>
        <p:nvSpPr>
          <p:cNvPr id="7" name="TextBox 6"/>
          <p:cNvSpPr txBox="1"/>
          <p:nvPr/>
        </p:nvSpPr>
        <p:spPr>
          <a:xfrm>
            <a:off x="7604013" y="6630681"/>
            <a:ext cx="4148201" cy="215444"/>
          </a:xfrm>
          <a:prstGeom prst="rect">
            <a:avLst/>
          </a:prstGeom>
          <a:noFill/>
        </p:spPr>
        <p:txBody>
          <a:bodyPr wrap="square" rtlCol="0">
            <a:spAutoFit/>
          </a:bodyPr>
          <a:lstStyle/>
          <a:p>
            <a:r>
              <a:rPr lang="en-US" sz="800" dirty="0" err="1">
                <a:latin typeface="Times New Roman" panose="02020603050405020304" pitchFamily="18" charset="0"/>
                <a:cs typeface="Times New Roman" panose="02020603050405020304" pitchFamily="18" charset="0"/>
              </a:rPr>
              <a:t>Anze</a:t>
            </a:r>
            <a:r>
              <a:rPr lang="en-US" sz="800" dirty="0">
                <a:latin typeface="Times New Roman" panose="02020603050405020304" pitchFamily="18" charset="0"/>
                <a:cs typeface="Times New Roman" panose="02020603050405020304" pitchFamily="18" charset="0"/>
              </a:rPr>
              <a:t> </a:t>
            </a:r>
            <a:r>
              <a:rPr lang="en-US" sz="800" dirty="0" err="1">
                <a:latin typeface="Times New Roman" panose="02020603050405020304" pitchFamily="18" charset="0"/>
                <a:cs typeface="Times New Roman" panose="02020603050405020304" pitchFamily="18" charset="0"/>
              </a:rPr>
              <a:t>Bizjan</a:t>
            </a:r>
            <a:r>
              <a:rPr lang="en-US" sz="800" dirty="0">
                <a:latin typeface="Times New Roman" panose="02020603050405020304" pitchFamily="18" charset="0"/>
                <a:cs typeface="Times New Roman" panose="02020603050405020304" pitchFamily="18" charset="0"/>
              </a:rPr>
              <a:t>/</a:t>
            </a:r>
            <a:r>
              <a:rPr lang="en-US" sz="800" dirty="0" err="1">
                <a:latin typeface="Times New Roman" panose="02020603050405020304" pitchFamily="18" charset="0"/>
                <a:cs typeface="Times New Roman" panose="02020603050405020304" pitchFamily="18" charset="0"/>
              </a:rPr>
              <a:t>Shutterstock</a:t>
            </a:r>
            <a:endParaRPr lang="en-US" sz="800"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flipH="1">
            <a:off x="626931" y="3608979"/>
            <a:ext cx="5943600" cy="0"/>
          </a:xfrm>
          <a:prstGeom prst="line">
            <a:avLst/>
          </a:prstGeom>
          <a:ln w="25400">
            <a:solidFill>
              <a:schemeClr val="bg1">
                <a:lumMod val="50000"/>
              </a:schemeClr>
            </a:solidFill>
          </a:ln>
        </p:spPr>
        <p:style>
          <a:lnRef idx="2">
            <a:schemeClr val="accent3"/>
          </a:lnRef>
          <a:fillRef idx="0">
            <a:schemeClr val="accent3"/>
          </a:fillRef>
          <a:effectRef idx="1">
            <a:schemeClr val="accent3"/>
          </a:effectRef>
          <a:fontRef idx="minor">
            <a:schemeClr val="tx1"/>
          </a:fontRef>
        </p:style>
      </p:cxnSp>
      <p:cxnSp>
        <p:nvCxnSpPr>
          <p:cNvPr id="10" name="Straight Connector 9"/>
          <p:cNvCxnSpPr/>
          <p:nvPr/>
        </p:nvCxnSpPr>
        <p:spPr>
          <a:xfrm flipH="1">
            <a:off x="626931" y="5481579"/>
            <a:ext cx="5943600" cy="0"/>
          </a:xfrm>
          <a:prstGeom prst="line">
            <a:avLst/>
          </a:prstGeom>
          <a:ln w="25400">
            <a:solidFill>
              <a:schemeClr val="bg1">
                <a:lumMod val="50000"/>
              </a:schemeClr>
            </a:solidFill>
          </a:ln>
        </p:spPr>
        <p:style>
          <a:lnRef idx="2">
            <a:schemeClr val="accent3"/>
          </a:lnRef>
          <a:fillRef idx="0">
            <a:schemeClr val="accent3"/>
          </a:fillRef>
          <a:effectRef idx="1">
            <a:schemeClr val="accent3"/>
          </a:effectRef>
          <a:fontRef idx="minor">
            <a:schemeClr val="tx1"/>
          </a:fontRef>
        </p:style>
      </p:cxnSp>
      <p:pic>
        <p:nvPicPr>
          <p:cNvPr id="6" name="Picture 5"/>
          <p:cNvPicPr>
            <a:picLocks noChangeAspect="1"/>
          </p:cNvPicPr>
          <p:nvPr/>
        </p:nvPicPr>
        <p:blipFill rotWithShape="1">
          <a:blip r:embed="rId2"/>
          <a:srcRect b="3314"/>
          <a:stretch/>
        </p:blipFill>
        <p:spPr>
          <a:xfrm>
            <a:off x="7604013" y="0"/>
            <a:ext cx="4587987" cy="6630681"/>
          </a:xfrm>
          <a:prstGeom prst="rect">
            <a:avLst/>
          </a:prstGeom>
        </p:spPr>
      </p:pic>
    </p:spTree>
    <p:extLst>
      <p:ext uri="{BB962C8B-B14F-4D97-AF65-F5344CB8AC3E}">
        <p14:creationId xmlns:p14="http://schemas.microsoft.com/office/powerpoint/2010/main" val="17705758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Rectangular Components</a:t>
            </a:r>
          </a:p>
        </p:txBody>
      </p:sp>
      <p:sp>
        <p:nvSpPr>
          <p:cNvPr id="3" name="Content Placeholder 2"/>
          <p:cNvSpPr>
            <a:spLocks noGrp="1"/>
          </p:cNvSpPr>
          <p:nvPr>
            <p:ph idx="1"/>
          </p:nvPr>
        </p:nvSpPr>
        <p:spPr/>
        <p:txBody>
          <a:bodyPr/>
          <a:lstStyle/>
          <a:p>
            <a:endParaRPr lang="en-US" dirty="0"/>
          </a:p>
          <a:p>
            <a:r>
              <a:rPr lang="en-US" dirty="0"/>
              <a:t>Vector Components:  </a:t>
            </a:r>
            <a:r>
              <a:rPr lang="en-US" b="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y</a:t>
            </a:r>
            <a:endParaRPr lang="en-US" i="1" baseline="-25000" dirty="0">
              <a:latin typeface="Times New Roman" panose="02020603050405020304" pitchFamily="18" charset="0"/>
              <a:cs typeface="Times New Roman" panose="02020603050405020304" pitchFamily="18" charset="0"/>
            </a:endParaRPr>
          </a:p>
          <a:p>
            <a:endParaRPr lang="en-US" i="1" dirty="0"/>
          </a:p>
          <a:p>
            <a:r>
              <a:rPr lang="en-US" dirty="0"/>
              <a:t>Scalar Components:  </a:t>
            </a:r>
            <a:r>
              <a:rPr lang="en-US" b="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x</a:t>
            </a:r>
            <a:r>
              <a:rPr lang="en-US" b="1"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 </a:t>
            </a:r>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y</a:t>
            </a:r>
            <a:r>
              <a:rPr lang="en-US" b="1" dirty="0" err="1">
                <a:latin typeface="Times New Roman" panose="02020603050405020304" pitchFamily="18" charset="0"/>
                <a:cs typeface="Times New Roman" panose="02020603050405020304" pitchFamily="18" charset="0"/>
              </a:rPr>
              <a:t>j</a:t>
            </a:r>
            <a:endParaRPr lang="en-US" b="1" dirty="0">
              <a:latin typeface="Times New Roman" panose="02020603050405020304" pitchFamily="18" charset="0"/>
              <a:cs typeface="Times New Roman" panose="02020603050405020304" pitchFamily="18" charset="0"/>
            </a:endParaRPr>
          </a:p>
          <a:p>
            <a:endParaRPr lang="en-US" b="1" dirty="0"/>
          </a:p>
          <a:p>
            <a:r>
              <a:rPr lang="en-US" dirty="0"/>
              <a:t>Other Useful Relationships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610600" y="1361588"/>
            <a:ext cx="2743200" cy="2078351"/>
          </a:xfrm>
          <a:prstGeom prst="rect">
            <a:avLst/>
          </a:prstGeom>
          <a:noFill/>
        </p:spPr>
      </p:pic>
      <p:pic>
        <p:nvPicPr>
          <p:cNvPr id="5" name="Picture 4"/>
          <p:cNvPicPr>
            <a:picLocks noChangeAspect="1"/>
          </p:cNvPicPr>
          <p:nvPr/>
        </p:nvPicPr>
        <p:blipFill>
          <a:blip r:embed="rId3"/>
          <a:stretch>
            <a:fillRect/>
          </a:stretch>
        </p:blipFill>
        <p:spPr>
          <a:xfrm>
            <a:off x="7296912" y="3841807"/>
            <a:ext cx="3992880" cy="1660816"/>
          </a:xfrm>
          <a:prstGeom prst="rect">
            <a:avLst/>
          </a:prstGeom>
        </p:spPr>
      </p:pic>
    </p:spTree>
    <p:extLst>
      <p:ext uri="{BB962C8B-B14F-4D97-AF65-F5344CB8AC3E}">
        <p14:creationId xmlns:p14="http://schemas.microsoft.com/office/powerpoint/2010/main" val="36407775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2/3  Conventions for Describing Vector Components</a:t>
            </a:r>
          </a:p>
        </p:txBody>
      </p:sp>
      <p:sp>
        <p:nvSpPr>
          <p:cNvPr id="3" name="Content Placeholder 2"/>
          <p:cNvSpPr>
            <a:spLocks noGrp="1"/>
          </p:cNvSpPr>
          <p:nvPr>
            <p:ph idx="1"/>
          </p:nvPr>
        </p:nvSpPr>
        <p:spPr/>
        <p:txBody>
          <a:bodyPr>
            <a:normAutofit fontScale="92500" lnSpcReduction="20000"/>
          </a:bodyPr>
          <a:lstStyle/>
          <a:p>
            <a:r>
              <a:rPr lang="en-US" dirty="0"/>
              <a:t>Vector Magnitude, </a:t>
            </a:r>
            <a:r>
              <a:rPr lang="en-US" i="1" dirty="0"/>
              <a:t>F</a:t>
            </a:r>
            <a:endParaRPr lang="en-US" dirty="0"/>
          </a:p>
          <a:p>
            <a:pPr lvl="1"/>
            <a:r>
              <a:rPr lang="en-US" dirty="0"/>
              <a:t>Lightface, Italic Font</a:t>
            </a:r>
          </a:p>
          <a:p>
            <a:pPr lvl="1"/>
            <a:r>
              <a:rPr lang="en-US" dirty="0"/>
              <a:t>Always Positive</a:t>
            </a:r>
          </a:p>
          <a:p>
            <a:pPr lvl="1"/>
            <a:endParaRPr lang="en-US" sz="1800" dirty="0"/>
          </a:p>
          <a:p>
            <a:r>
              <a:rPr lang="en-US" dirty="0"/>
              <a:t>Scalar Component, </a:t>
            </a:r>
            <a:r>
              <a:rPr lang="en-US" i="1" dirty="0" err="1"/>
              <a:t>F</a:t>
            </a:r>
            <a:r>
              <a:rPr lang="en-US" i="1" baseline="-25000" dirty="0" err="1"/>
              <a:t>x</a:t>
            </a:r>
            <a:endParaRPr lang="en-US" dirty="0"/>
          </a:p>
          <a:p>
            <a:pPr lvl="1"/>
            <a:r>
              <a:rPr lang="en-US" dirty="0"/>
              <a:t>Lightface, Italic Font</a:t>
            </a:r>
          </a:p>
          <a:p>
            <a:pPr lvl="1"/>
            <a:r>
              <a:rPr lang="en-US" dirty="0"/>
              <a:t>Positive or Negative</a:t>
            </a:r>
          </a:p>
          <a:p>
            <a:pPr lvl="1"/>
            <a:endParaRPr lang="en-US" sz="1800" dirty="0"/>
          </a:p>
          <a:p>
            <a:r>
              <a:rPr lang="en-US" dirty="0"/>
              <a:t>Force Vector Depiction</a:t>
            </a:r>
          </a:p>
          <a:p>
            <a:pPr lvl="1"/>
            <a:r>
              <a:rPr lang="en-US" dirty="0"/>
              <a:t>Solid, Red Arrow</a:t>
            </a:r>
          </a:p>
          <a:p>
            <a:pPr lvl="1"/>
            <a:endParaRPr lang="en-US" sz="1800" dirty="0"/>
          </a:p>
          <a:p>
            <a:r>
              <a:rPr lang="en-US" dirty="0"/>
              <a:t>Component Vector Depiction</a:t>
            </a:r>
          </a:p>
          <a:p>
            <a:pPr lvl="1"/>
            <a:r>
              <a:rPr lang="en-US" dirty="0"/>
              <a:t>Dashed, Red Arrow</a:t>
            </a:r>
          </a:p>
        </p:txBody>
      </p:sp>
      <p:pic>
        <p:nvPicPr>
          <p:cNvPr id="4" name="Picture 3"/>
          <p:cNvPicPr>
            <a:picLocks noChangeAspect="1"/>
          </p:cNvPicPr>
          <p:nvPr/>
        </p:nvPicPr>
        <p:blipFill>
          <a:blip r:embed="rId2"/>
          <a:stretch>
            <a:fillRect/>
          </a:stretch>
        </p:blipFill>
        <p:spPr>
          <a:xfrm>
            <a:off x="8610600" y="1361588"/>
            <a:ext cx="2743200" cy="2078351"/>
          </a:xfrm>
          <a:prstGeom prst="rect">
            <a:avLst/>
          </a:prstGeom>
        </p:spPr>
      </p:pic>
    </p:spTree>
    <p:extLst>
      <p:ext uri="{BB962C8B-B14F-4D97-AF65-F5344CB8AC3E}">
        <p14:creationId xmlns:p14="http://schemas.microsoft.com/office/powerpoint/2010/main" val="24811506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2/3  Determining the Components of a Force (1 of 2)</a:t>
            </a:r>
          </a:p>
        </p:txBody>
      </p:sp>
      <p:sp>
        <p:nvSpPr>
          <p:cNvPr id="3" name="Content Placeholder 2"/>
          <p:cNvSpPr>
            <a:spLocks noGrp="1"/>
          </p:cNvSpPr>
          <p:nvPr>
            <p:ph idx="1"/>
          </p:nvPr>
        </p:nvSpPr>
        <p:spPr/>
        <p:txBody>
          <a:bodyPr>
            <a:normAutofit/>
          </a:bodyPr>
          <a:lstStyle/>
          <a:p>
            <a:r>
              <a:rPr lang="en-US" dirty="0"/>
              <a:t>It is often the case that…</a:t>
            </a:r>
          </a:p>
          <a:p>
            <a:pPr lvl="1"/>
            <a:r>
              <a:rPr lang="en-US" dirty="0"/>
              <a:t>Dimensions or axes are not given in horizontal and vertical directions.</a:t>
            </a:r>
          </a:p>
          <a:p>
            <a:pPr lvl="1"/>
            <a:r>
              <a:rPr lang="en-US" dirty="0"/>
              <a:t>Angles are not measured </a:t>
            </a:r>
            <a:r>
              <a:rPr lang="en-US" i="1" dirty="0"/>
              <a:t>counterclockwise</a:t>
            </a:r>
            <a:r>
              <a:rPr lang="en-US" dirty="0"/>
              <a:t> from the </a:t>
            </a:r>
            <a:r>
              <a:rPr lang="en-US" i="1" dirty="0"/>
              <a:t>x</a:t>
            </a:r>
            <a:r>
              <a:rPr lang="en-US" dirty="0"/>
              <a:t>-axis.</a:t>
            </a:r>
          </a:p>
          <a:p>
            <a:pPr lvl="1"/>
            <a:r>
              <a:rPr lang="en-US" dirty="0"/>
              <a:t>Coordinates do not originate from the line of action of a force.</a:t>
            </a:r>
          </a:p>
          <a:p>
            <a:pPr lvl="1"/>
            <a:endParaRPr lang="en-US" dirty="0"/>
          </a:p>
          <a:p>
            <a:r>
              <a:rPr lang="en-US" dirty="0"/>
              <a:t>We still need to be able to find the components of a force vector!</a:t>
            </a:r>
          </a:p>
          <a:p>
            <a:pPr lvl="1"/>
            <a:endParaRPr lang="en-US" dirty="0"/>
          </a:p>
        </p:txBody>
      </p:sp>
    </p:spTree>
    <p:extLst>
      <p:ext uri="{BB962C8B-B14F-4D97-AF65-F5344CB8AC3E}">
        <p14:creationId xmlns:p14="http://schemas.microsoft.com/office/powerpoint/2010/main" val="188616760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2/3  Determining the Components of a Force (2 of 2)</a:t>
            </a:r>
          </a:p>
        </p:txBody>
      </p:sp>
      <p:sp>
        <p:nvSpPr>
          <p:cNvPr id="3" name="Content Placeholder 2"/>
          <p:cNvSpPr>
            <a:spLocks noGrp="1"/>
          </p:cNvSpPr>
          <p:nvPr>
            <p:ph idx="1"/>
          </p:nvPr>
        </p:nvSpPr>
        <p:spPr/>
        <p:txBody>
          <a:bodyPr>
            <a:normAutofit/>
          </a:bodyPr>
          <a:lstStyle/>
          <a:p>
            <a:r>
              <a:rPr lang="en-US" dirty="0"/>
              <a:t>Some </a:t>
            </a:r>
            <a:r>
              <a:rPr lang="tr-TR" dirty="0" err="1"/>
              <a:t>examples</a:t>
            </a:r>
            <a:endParaRPr lang="en-US" dirty="0"/>
          </a:p>
          <a:p>
            <a:pPr lvl="1"/>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224149" y="2837957"/>
            <a:ext cx="1371600" cy="2338754"/>
          </a:xfrm>
          <a:prstGeom prst="rect">
            <a:avLst/>
          </a:prstGeom>
          <a:no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428770" y="2380207"/>
            <a:ext cx="1831379" cy="2807710"/>
          </a:xfrm>
          <a:prstGeom prst="rect">
            <a:avLst/>
          </a:prstGeom>
          <a:noFill/>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6093170" y="2297075"/>
            <a:ext cx="1659544" cy="2892176"/>
          </a:xfrm>
          <a:prstGeom prst="rect">
            <a:avLst/>
          </a:prstGeom>
          <a:noFill/>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8585735" y="2381002"/>
            <a:ext cx="2084007" cy="2804702"/>
          </a:xfrm>
          <a:prstGeom prst="rect">
            <a:avLst/>
          </a:prstGeom>
          <a:noFill/>
        </p:spPr>
      </p:pic>
    </p:spTree>
    <p:extLst>
      <p:ext uri="{BB962C8B-B14F-4D97-AF65-F5344CB8AC3E}">
        <p14:creationId xmlns:p14="http://schemas.microsoft.com/office/powerpoint/2010/main" val="28080696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2/3  Finding Resultants using Components</a:t>
            </a:r>
          </a:p>
        </p:txBody>
      </p:sp>
      <p:sp>
        <p:nvSpPr>
          <p:cNvPr id="3" name="Content Placeholder 2"/>
          <p:cNvSpPr>
            <a:spLocks noGrp="1"/>
          </p:cNvSpPr>
          <p:nvPr>
            <p:ph idx="1"/>
          </p:nvPr>
        </p:nvSpPr>
        <p:spPr>
          <a:xfrm>
            <a:off x="345688" y="1557996"/>
            <a:ext cx="6269571" cy="4351338"/>
          </a:xfrm>
        </p:spPr>
        <p:txBody>
          <a:bodyPr>
            <a:normAutofit/>
          </a:bodyPr>
          <a:lstStyle/>
          <a:p>
            <a:endParaRPr lang="tr-TR" sz="2400" dirty="0"/>
          </a:p>
          <a:p>
            <a:r>
              <a:rPr lang="tr-TR" sz="2400" dirty="0" err="1"/>
              <a:t>Rectangular</a:t>
            </a:r>
            <a:r>
              <a:rPr lang="tr-TR" sz="2400" dirty="0"/>
              <a:t> </a:t>
            </a:r>
            <a:r>
              <a:rPr lang="tr-TR" sz="2400" dirty="0" err="1"/>
              <a:t>components</a:t>
            </a:r>
            <a:r>
              <a:rPr lang="tr-TR" sz="2400" dirty="0"/>
              <a:t> </a:t>
            </a:r>
            <a:r>
              <a:rPr lang="tr-TR" sz="2400" dirty="0" err="1"/>
              <a:t>are</a:t>
            </a:r>
            <a:r>
              <a:rPr lang="tr-TR" sz="2400" dirty="0"/>
              <a:t> </a:t>
            </a:r>
            <a:r>
              <a:rPr lang="tr-TR" sz="2400" dirty="0" err="1"/>
              <a:t>convenient</a:t>
            </a:r>
            <a:r>
              <a:rPr lang="tr-TR" sz="2400" dirty="0"/>
              <a:t> </a:t>
            </a:r>
            <a:r>
              <a:rPr lang="tr-TR" sz="2400" dirty="0" err="1"/>
              <a:t>for</a:t>
            </a:r>
            <a:r>
              <a:rPr lang="tr-TR" sz="2400" dirty="0"/>
              <a:t> </a:t>
            </a:r>
            <a:r>
              <a:rPr lang="tr-TR" sz="2400" dirty="0" err="1"/>
              <a:t>finding</a:t>
            </a:r>
            <a:r>
              <a:rPr lang="tr-TR" sz="2400" dirty="0"/>
              <a:t> </a:t>
            </a:r>
            <a:r>
              <a:rPr lang="tr-TR" sz="2400" dirty="0" err="1"/>
              <a:t>the</a:t>
            </a:r>
            <a:r>
              <a:rPr lang="tr-TR" sz="2400" dirty="0"/>
              <a:t> </a:t>
            </a:r>
            <a:r>
              <a:rPr lang="tr-TR" sz="2400" dirty="0" err="1"/>
              <a:t>resultant</a:t>
            </a:r>
            <a:r>
              <a:rPr lang="tr-TR" sz="2400" dirty="0"/>
              <a:t> of two </a:t>
            </a:r>
            <a:r>
              <a:rPr lang="tr-TR" sz="2400" dirty="0" err="1"/>
              <a:t>forces</a:t>
            </a:r>
            <a:r>
              <a:rPr lang="tr-TR" sz="2400" dirty="0"/>
              <a:t> </a:t>
            </a:r>
            <a:r>
              <a:rPr lang="tr-TR" sz="2400" dirty="0" err="1"/>
              <a:t>which</a:t>
            </a:r>
            <a:r>
              <a:rPr lang="tr-TR" sz="2400" dirty="0"/>
              <a:t> </a:t>
            </a:r>
            <a:r>
              <a:rPr lang="tr-TR" sz="2400" dirty="0" err="1"/>
              <a:t>are</a:t>
            </a:r>
            <a:r>
              <a:rPr lang="tr-TR" sz="2400" dirty="0"/>
              <a:t> </a:t>
            </a:r>
            <a:r>
              <a:rPr lang="tr-TR" sz="2400" dirty="0" err="1"/>
              <a:t>concurrent</a:t>
            </a:r>
            <a:r>
              <a:rPr lang="tr-TR" sz="2400" dirty="0"/>
              <a:t>.</a:t>
            </a:r>
            <a:endParaRPr lang="en-US" sz="2400" baseline="-25000" dirty="0"/>
          </a:p>
          <a:p>
            <a:pPr marL="457200" lvl="1" indent="0">
              <a:buNone/>
            </a:pPr>
            <a:endParaRPr lang="en-US" b="1" baseline="-25000" dirty="0"/>
          </a:p>
          <a:p>
            <a:pPr lvl="1"/>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615257" y="1556967"/>
            <a:ext cx="5149312" cy="3631087"/>
          </a:xfrm>
          <a:prstGeom prst="rect">
            <a:avLst/>
          </a:prstGeom>
          <a:noFill/>
        </p:spPr>
      </p:pic>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826230" y="3429000"/>
            <a:ext cx="5308485" cy="1677221"/>
          </a:xfrm>
          <a:prstGeom prst="rect">
            <a:avLst/>
          </a:prstGeom>
          <a:noFill/>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2069525" y="5188054"/>
            <a:ext cx="2744464" cy="1123846"/>
          </a:xfrm>
          <a:prstGeom prst="rect">
            <a:avLst/>
          </a:prstGeom>
          <a:noFill/>
        </p:spPr>
      </p:pic>
    </p:spTree>
    <p:extLst>
      <p:ext uri="{BB962C8B-B14F-4D97-AF65-F5344CB8AC3E}">
        <p14:creationId xmlns:p14="http://schemas.microsoft.com/office/powerpoint/2010/main" val="36015502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2/1 (1 of 3)</a:t>
            </a:r>
          </a:p>
        </p:txBody>
      </p:sp>
      <p:sp>
        <p:nvSpPr>
          <p:cNvPr id="3" name="Content Placeholder 2"/>
          <p:cNvSpPr>
            <a:spLocks noGrp="1"/>
          </p:cNvSpPr>
          <p:nvPr>
            <p:ph idx="1"/>
          </p:nvPr>
        </p:nvSpPr>
        <p:spPr>
          <a:xfrm>
            <a:off x="838200" y="1483112"/>
            <a:ext cx="10515600" cy="4693851"/>
          </a:xfrm>
        </p:spPr>
        <p:txBody>
          <a:bodyPr/>
          <a:lstStyle/>
          <a:p>
            <a:pPr marL="457200" lvl="1" indent="0" algn="just">
              <a:buNone/>
            </a:pPr>
            <a:r>
              <a:rPr lang="en-US" dirty="0"/>
              <a:t>The forces </a:t>
            </a:r>
            <a:r>
              <a:rPr lang="en-US" b="1" dirty="0"/>
              <a:t>F</a:t>
            </a:r>
            <a:r>
              <a:rPr lang="en-US" baseline="-25000" dirty="0"/>
              <a:t>1</a:t>
            </a:r>
            <a:r>
              <a:rPr lang="en-US" dirty="0"/>
              <a:t>, </a:t>
            </a:r>
            <a:r>
              <a:rPr lang="en-US" b="1" dirty="0"/>
              <a:t>F</a:t>
            </a:r>
            <a:r>
              <a:rPr lang="en-US" baseline="-25000" dirty="0"/>
              <a:t>2</a:t>
            </a:r>
            <a:r>
              <a:rPr lang="en-US" dirty="0"/>
              <a:t>, and </a:t>
            </a:r>
            <a:r>
              <a:rPr lang="en-US" b="1" dirty="0"/>
              <a:t>F</a:t>
            </a:r>
            <a:r>
              <a:rPr lang="en-US" baseline="-25000" dirty="0"/>
              <a:t>3</a:t>
            </a:r>
            <a:r>
              <a:rPr lang="en-US" dirty="0"/>
              <a:t>, all of which act on point </a:t>
            </a:r>
            <a:r>
              <a:rPr lang="en-US" i="1" dirty="0"/>
              <a:t>A </a:t>
            </a:r>
            <a:r>
              <a:rPr lang="en-US" dirty="0"/>
              <a:t>of the bracket, are specified in three different ways. Determine the </a:t>
            </a:r>
            <a:r>
              <a:rPr lang="en-US" i="1" dirty="0"/>
              <a:t>x </a:t>
            </a:r>
            <a:r>
              <a:rPr lang="en-US" dirty="0"/>
              <a:t>and </a:t>
            </a:r>
            <a:r>
              <a:rPr lang="en-US" i="1" dirty="0"/>
              <a:t>y </a:t>
            </a:r>
            <a:r>
              <a:rPr lang="en-US" dirty="0"/>
              <a:t>scalar components of each of the three forces.</a:t>
            </a:r>
          </a:p>
          <a:p>
            <a:pPr lvl="1"/>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7839" y="2613131"/>
            <a:ext cx="2908610" cy="3856760"/>
          </a:xfrm>
          <a:prstGeom prst="rect">
            <a:avLst/>
          </a:prstGeom>
          <a:noFill/>
        </p:spPr>
      </p:pic>
    </p:spTree>
    <p:extLst>
      <p:ext uri="{BB962C8B-B14F-4D97-AF65-F5344CB8AC3E}">
        <p14:creationId xmlns:p14="http://schemas.microsoft.com/office/powerpoint/2010/main" val="174457104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2/1 (2 of 3)</a:t>
            </a:r>
          </a:p>
        </p:txBody>
      </p:sp>
      <p:sp>
        <p:nvSpPr>
          <p:cNvPr id="3" name="Content Placeholder 2"/>
          <p:cNvSpPr>
            <a:spLocks noGrp="1"/>
          </p:cNvSpPr>
          <p:nvPr>
            <p:ph idx="1"/>
          </p:nvPr>
        </p:nvSpPr>
        <p:spPr>
          <a:xfrm>
            <a:off x="838200" y="1463202"/>
            <a:ext cx="10515600" cy="3705380"/>
          </a:xfrm>
        </p:spPr>
        <p:txBody>
          <a:bodyPr/>
          <a:lstStyle/>
          <a:p>
            <a:r>
              <a:rPr lang="en-US" dirty="0"/>
              <a:t>Scalar Components of </a:t>
            </a:r>
            <a:r>
              <a:rPr lang="en-US" b="1" dirty="0"/>
              <a:t>F</a:t>
            </a:r>
            <a:r>
              <a:rPr lang="en-US" baseline="-25000" dirty="0"/>
              <a:t>1</a:t>
            </a:r>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r>
              <a:rPr lang="en-US" dirty="0"/>
              <a:t>Scalar Components of </a:t>
            </a:r>
            <a:r>
              <a:rPr lang="en-US" b="1" dirty="0"/>
              <a:t>F</a:t>
            </a:r>
            <a:r>
              <a:rPr lang="en-US" baseline="-25000" dirty="0"/>
              <a:t>2</a:t>
            </a:r>
          </a:p>
          <a:p>
            <a:pPr lvl="1"/>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709515" y="1176516"/>
            <a:ext cx="3054347" cy="4050004"/>
          </a:xfrm>
          <a:prstGeom prst="rect">
            <a:avLst/>
          </a:prstGeom>
          <a:no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428138" y="2439627"/>
            <a:ext cx="2325067" cy="1537782"/>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3143734" y="2756170"/>
            <a:ext cx="5175252" cy="890696"/>
          </a:xfrm>
          <a:prstGeom prst="rect">
            <a:avLst/>
          </a:prstGeom>
          <a:noFill/>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428138" y="5008544"/>
            <a:ext cx="2048348" cy="1397960"/>
          </a:xfrm>
          <a:prstGeom prst="rect">
            <a:avLst/>
          </a:prstGeom>
          <a:noFill/>
        </p:spPr>
      </p:pic>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3109668" y="5333006"/>
            <a:ext cx="5209318" cy="992630"/>
          </a:xfrm>
          <a:prstGeom prst="rect">
            <a:avLst/>
          </a:prstGeom>
          <a:noFill/>
        </p:spPr>
      </p:pic>
    </p:spTree>
    <p:extLst>
      <p:ext uri="{BB962C8B-B14F-4D97-AF65-F5344CB8AC3E}">
        <p14:creationId xmlns:p14="http://schemas.microsoft.com/office/powerpoint/2010/main" val="91316117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2/1 (3 of 3)</a:t>
            </a:r>
          </a:p>
        </p:txBody>
      </p:sp>
      <p:sp>
        <p:nvSpPr>
          <p:cNvPr id="3" name="Content Placeholder 2"/>
          <p:cNvSpPr>
            <a:spLocks noGrp="1"/>
          </p:cNvSpPr>
          <p:nvPr>
            <p:ph idx="1"/>
          </p:nvPr>
        </p:nvSpPr>
        <p:spPr/>
        <p:txBody>
          <a:bodyPr/>
          <a:lstStyle/>
          <a:p>
            <a:r>
              <a:rPr lang="en-US" dirty="0"/>
              <a:t>Scalar Components of </a:t>
            </a:r>
            <a:r>
              <a:rPr lang="en-US" b="1" dirty="0"/>
              <a:t>F</a:t>
            </a:r>
            <a:r>
              <a:rPr lang="en-US" baseline="-25000" dirty="0"/>
              <a:t>3</a:t>
            </a:r>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r>
              <a:rPr lang="en-US" dirty="0"/>
              <a:t>Alternative Calculation</a:t>
            </a:r>
          </a:p>
          <a:p>
            <a:pPr lvl="1"/>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067800" y="589078"/>
            <a:ext cx="2841703" cy="3768042"/>
          </a:xfrm>
          <a:prstGeom prst="rect">
            <a:avLst/>
          </a:prstGeom>
          <a:noFill/>
        </p:spPr>
      </p:pic>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628641" y="2267968"/>
            <a:ext cx="2004229" cy="2692967"/>
          </a:xfrm>
          <a:prstGeom prst="rect">
            <a:avLst/>
          </a:prstGeom>
          <a:noFill/>
        </p:spPr>
      </p:pic>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2842428" y="2419267"/>
            <a:ext cx="6015814" cy="1784743"/>
          </a:xfrm>
          <a:prstGeom prst="rect">
            <a:avLst/>
          </a:prstGeom>
          <a:noFill/>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4781881" y="4986421"/>
            <a:ext cx="4734283" cy="1561073"/>
          </a:xfrm>
          <a:prstGeom prst="rect">
            <a:avLst/>
          </a:prstGeom>
          <a:noFill/>
        </p:spPr>
      </p:pic>
    </p:spTree>
    <p:extLst>
      <p:ext uri="{BB962C8B-B14F-4D97-AF65-F5344CB8AC3E}">
        <p14:creationId xmlns:p14="http://schemas.microsoft.com/office/powerpoint/2010/main" val="381004550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2/2 (1 of 4)</a:t>
            </a:r>
          </a:p>
        </p:txBody>
      </p:sp>
      <p:sp>
        <p:nvSpPr>
          <p:cNvPr id="3" name="Content Placeholder 2"/>
          <p:cNvSpPr>
            <a:spLocks noGrp="1"/>
          </p:cNvSpPr>
          <p:nvPr>
            <p:ph idx="1"/>
          </p:nvPr>
        </p:nvSpPr>
        <p:spPr/>
        <p:txBody>
          <a:bodyPr/>
          <a:lstStyle/>
          <a:p>
            <a:pPr marL="457200" lvl="1" indent="0" algn="just">
              <a:buNone/>
            </a:pPr>
            <a:r>
              <a:rPr lang="en-US" sz="2000" dirty="0"/>
              <a:t>Combine the two forces </a:t>
            </a:r>
            <a:r>
              <a:rPr lang="en-US" sz="2000" b="1" dirty="0"/>
              <a:t>P </a:t>
            </a:r>
            <a:r>
              <a:rPr lang="en-US" sz="2000" dirty="0"/>
              <a:t>and </a:t>
            </a:r>
            <a:r>
              <a:rPr lang="en-US" sz="2000" b="1" dirty="0"/>
              <a:t>T</a:t>
            </a:r>
            <a:r>
              <a:rPr lang="en-US" sz="2000" dirty="0"/>
              <a:t>, which act on the fixed structure at </a:t>
            </a:r>
            <a:r>
              <a:rPr lang="en-US" sz="2000" i="1" dirty="0"/>
              <a:t>B</a:t>
            </a:r>
            <a:r>
              <a:rPr lang="en-US" sz="2000" dirty="0"/>
              <a:t>, into a single equivalent force </a:t>
            </a:r>
            <a:r>
              <a:rPr lang="en-US" sz="2000" b="1" dirty="0"/>
              <a:t>R</a:t>
            </a:r>
            <a:r>
              <a:rPr lang="en-US" sz="2000" dirty="0"/>
              <a:t>.</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2647715"/>
            <a:ext cx="3655232" cy="2716339"/>
          </a:xfrm>
          <a:prstGeom prst="rect">
            <a:avLst/>
          </a:prstGeom>
          <a:noFill/>
        </p:spPr>
      </p:pic>
    </p:spTree>
    <p:extLst>
      <p:ext uri="{BB962C8B-B14F-4D97-AF65-F5344CB8AC3E}">
        <p14:creationId xmlns:p14="http://schemas.microsoft.com/office/powerpoint/2010/main" val="349436488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2/2 (2 of 4)</a:t>
            </a:r>
          </a:p>
        </p:txBody>
      </p:sp>
      <p:sp>
        <p:nvSpPr>
          <p:cNvPr id="3" name="Content Placeholder 2"/>
          <p:cNvSpPr>
            <a:spLocks noGrp="1"/>
          </p:cNvSpPr>
          <p:nvPr>
            <p:ph idx="1"/>
          </p:nvPr>
        </p:nvSpPr>
        <p:spPr/>
        <p:txBody>
          <a:bodyPr/>
          <a:lstStyle/>
          <a:p>
            <a:r>
              <a:rPr lang="en-US" dirty="0"/>
              <a:t>Graphical Solution (Scaled Drawing)</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690688"/>
            <a:ext cx="3200400" cy="2378336"/>
          </a:xfrm>
          <a:prstGeom prst="rect">
            <a:avLst/>
          </a:prstGeom>
          <a:no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635072" y="2427220"/>
            <a:ext cx="3555807" cy="1568281"/>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4243286"/>
            <a:ext cx="6824346" cy="1800675"/>
          </a:xfrm>
          <a:prstGeom prst="rect">
            <a:avLst/>
          </a:prstGeom>
          <a:noFill/>
        </p:spPr>
      </p:pic>
    </p:spTree>
    <p:extLst>
      <p:ext uri="{BB962C8B-B14F-4D97-AF65-F5344CB8AC3E}">
        <p14:creationId xmlns:p14="http://schemas.microsoft.com/office/powerpoint/2010/main" val="40289108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Article 2/1  Introduction</a:t>
            </a:r>
          </a:p>
        </p:txBody>
      </p:sp>
      <p:sp>
        <p:nvSpPr>
          <p:cNvPr id="3" name="Content Placeholder 2"/>
          <p:cNvSpPr>
            <a:spLocks noGrp="1"/>
          </p:cNvSpPr>
          <p:nvPr>
            <p:ph idx="1"/>
          </p:nvPr>
        </p:nvSpPr>
        <p:spPr/>
        <p:txBody>
          <a:bodyPr/>
          <a:lstStyle/>
          <a:p>
            <a:r>
              <a:rPr lang="en-US" dirty="0"/>
              <a:t>Chapter Purpose</a:t>
            </a:r>
          </a:p>
          <a:p>
            <a:pPr marL="457200" lvl="1" indent="0" algn="just">
              <a:buNone/>
            </a:pPr>
            <a:r>
              <a:rPr lang="tr-TR" dirty="0"/>
              <a:t>We study the effects of forces which act on engineering structures and mechanisms. The experience gained here will help you in the study of mechanics and in other subjects such as stress analysis, design of structures and machines, and fluid flow. This chapter lays the foundation for a basic understanding not only of statics but also entire subjects of mechanics, and you should master of this material thoroughly.</a:t>
            </a:r>
            <a:endParaRPr lang="en-US" dirty="0"/>
          </a:p>
          <a:p>
            <a:endParaRPr lang="en-US" dirty="0"/>
          </a:p>
          <a:p>
            <a:r>
              <a:rPr lang="en-US" dirty="0"/>
              <a:t>Importance of Chapter 2 Concepts</a:t>
            </a:r>
          </a:p>
          <a:p>
            <a:pPr marL="457200" lvl="1" indent="0">
              <a:buNone/>
            </a:pPr>
            <a:r>
              <a:rPr lang="tr-TR" dirty="0"/>
              <a:t>We will deal </a:t>
            </a:r>
            <a:r>
              <a:rPr lang="tr-TR" dirty="0" err="1"/>
              <a:t>with</a:t>
            </a:r>
            <a:r>
              <a:rPr lang="tr-TR" dirty="0"/>
              <a:t> two- </a:t>
            </a:r>
            <a:r>
              <a:rPr lang="tr-TR" dirty="0" err="1"/>
              <a:t>and</a:t>
            </a:r>
            <a:r>
              <a:rPr lang="tr-TR" dirty="0"/>
              <a:t> </a:t>
            </a:r>
            <a:r>
              <a:rPr lang="tr-TR" dirty="0" err="1"/>
              <a:t>three-dimensional</a:t>
            </a:r>
            <a:r>
              <a:rPr lang="tr-TR" dirty="0"/>
              <a:t> forces and their moments at a point.</a:t>
            </a:r>
            <a:endParaRPr lang="en-US" dirty="0"/>
          </a:p>
        </p:txBody>
      </p:sp>
    </p:spTree>
    <p:extLst>
      <p:ext uri="{BB962C8B-B14F-4D97-AF65-F5344CB8AC3E}">
        <p14:creationId xmlns:p14="http://schemas.microsoft.com/office/powerpoint/2010/main" val="144758444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2/2 (3 of 4)</a:t>
            </a:r>
          </a:p>
        </p:txBody>
      </p:sp>
      <p:sp>
        <p:nvSpPr>
          <p:cNvPr id="3" name="Content Placeholder 2"/>
          <p:cNvSpPr>
            <a:spLocks noGrp="1"/>
          </p:cNvSpPr>
          <p:nvPr>
            <p:ph idx="1"/>
          </p:nvPr>
        </p:nvSpPr>
        <p:spPr/>
        <p:txBody>
          <a:bodyPr/>
          <a:lstStyle/>
          <a:p>
            <a:r>
              <a:rPr lang="en-US" dirty="0"/>
              <a:t>Geometric Solution</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690688"/>
            <a:ext cx="3200400" cy="2378336"/>
          </a:xfrm>
          <a:prstGeom prst="rect">
            <a:avLst/>
          </a:prstGeom>
          <a:noFill/>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838199" y="4144485"/>
            <a:ext cx="6479781" cy="2032478"/>
          </a:xfrm>
          <a:prstGeom prst="rect">
            <a:avLst/>
          </a:prstGeom>
          <a:noFill/>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1451517" y="2325303"/>
            <a:ext cx="2406805" cy="1537056"/>
          </a:xfrm>
          <a:prstGeom prst="rect">
            <a:avLst/>
          </a:prstGeom>
          <a:noFill/>
        </p:spPr>
      </p:pic>
    </p:spTree>
    <p:extLst>
      <p:ext uri="{BB962C8B-B14F-4D97-AF65-F5344CB8AC3E}">
        <p14:creationId xmlns:p14="http://schemas.microsoft.com/office/powerpoint/2010/main" val="192591996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2/2 (4 of 4)</a:t>
            </a:r>
          </a:p>
        </p:txBody>
      </p:sp>
      <p:sp>
        <p:nvSpPr>
          <p:cNvPr id="3" name="Content Placeholder 2"/>
          <p:cNvSpPr>
            <a:spLocks noGrp="1"/>
          </p:cNvSpPr>
          <p:nvPr>
            <p:ph idx="1"/>
          </p:nvPr>
        </p:nvSpPr>
        <p:spPr/>
        <p:txBody>
          <a:bodyPr/>
          <a:lstStyle/>
          <a:p>
            <a:r>
              <a:rPr lang="en-US" dirty="0"/>
              <a:t>Algebraic Solution</a:t>
            </a:r>
          </a:p>
          <a:p>
            <a:endParaRPr lang="en-US" dirty="0"/>
          </a:p>
          <a:p>
            <a:endParaRPr lang="en-US" dirty="0"/>
          </a:p>
          <a:p>
            <a:endParaRPr lang="en-US" dirty="0"/>
          </a:p>
          <a:p>
            <a:endParaRPr lang="en-US" dirty="0"/>
          </a:p>
          <a:p>
            <a:r>
              <a:rPr lang="en-US" dirty="0"/>
              <a:t>Vector Representation</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378336"/>
          </a:xfrm>
          <a:prstGeom prst="rect">
            <a:avLst/>
          </a:prstGeom>
          <a:no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1066799" y="2250456"/>
            <a:ext cx="7388071" cy="870521"/>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1066799" y="3188445"/>
            <a:ext cx="6148039" cy="1117826"/>
          </a:xfrm>
          <a:prstGeom prst="rect">
            <a:avLst/>
          </a:prstGeom>
          <a:noFill/>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1066800" y="4828868"/>
            <a:ext cx="2743200" cy="1664007"/>
          </a:xfrm>
          <a:prstGeom prst="rect">
            <a:avLst/>
          </a:prstGeom>
          <a:noFill/>
        </p:spPr>
      </p:pic>
    </p:spTree>
    <p:extLst>
      <p:ext uri="{BB962C8B-B14F-4D97-AF65-F5344CB8AC3E}">
        <p14:creationId xmlns:p14="http://schemas.microsoft.com/office/powerpoint/2010/main" val="241155691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2/3 (1 of 3)</a:t>
            </a:r>
          </a:p>
        </p:txBody>
      </p:sp>
      <p:sp>
        <p:nvSpPr>
          <p:cNvPr id="3" name="Content Placeholder 2"/>
          <p:cNvSpPr>
            <a:spLocks noGrp="1"/>
          </p:cNvSpPr>
          <p:nvPr>
            <p:ph idx="1"/>
          </p:nvPr>
        </p:nvSpPr>
        <p:spPr>
          <a:xfrm>
            <a:off x="838200" y="1513390"/>
            <a:ext cx="10515600" cy="4351338"/>
          </a:xfrm>
        </p:spPr>
        <p:txBody>
          <a:bodyPr/>
          <a:lstStyle/>
          <a:p>
            <a:pPr marL="457200" lvl="1" indent="0" algn="just">
              <a:buNone/>
            </a:pPr>
            <a:r>
              <a:rPr lang="en-US" sz="2000" dirty="0"/>
              <a:t>The 500-N force </a:t>
            </a:r>
            <a:r>
              <a:rPr lang="en-US" sz="2000" b="1" dirty="0"/>
              <a:t>F </a:t>
            </a:r>
            <a:r>
              <a:rPr lang="en-US" sz="2000" dirty="0"/>
              <a:t>is applied to the vertical pole as shown. (1) Write </a:t>
            </a:r>
            <a:r>
              <a:rPr lang="en-US" sz="2000" b="1" dirty="0"/>
              <a:t>F </a:t>
            </a:r>
            <a:r>
              <a:rPr lang="en-US" sz="2000" dirty="0"/>
              <a:t>in terms of the unit vectors </a:t>
            </a:r>
            <a:r>
              <a:rPr lang="en-US" sz="2000" b="1" dirty="0" err="1"/>
              <a:t>i</a:t>
            </a:r>
            <a:r>
              <a:rPr lang="en-US" sz="2000" b="1" dirty="0"/>
              <a:t> </a:t>
            </a:r>
            <a:r>
              <a:rPr lang="en-US" sz="2000" dirty="0"/>
              <a:t>and </a:t>
            </a:r>
            <a:r>
              <a:rPr lang="en-US" sz="2000" b="1" dirty="0"/>
              <a:t>j </a:t>
            </a:r>
            <a:r>
              <a:rPr lang="en-US" sz="2000" dirty="0"/>
              <a:t>and identify both its vector and scalar components. (2) Determine the scalar components of the force vector </a:t>
            </a:r>
            <a:r>
              <a:rPr lang="en-US" sz="2000" b="1" dirty="0"/>
              <a:t>F </a:t>
            </a:r>
            <a:r>
              <a:rPr lang="en-US" sz="2000" dirty="0"/>
              <a:t>along the </a:t>
            </a:r>
            <a:r>
              <a:rPr lang="en-US" sz="2000" i="1" dirty="0"/>
              <a:t>x</a:t>
            </a:r>
            <a:r>
              <a:rPr lang="en-US" sz="2000" dirty="0"/>
              <a:t>′- and </a:t>
            </a:r>
            <a:r>
              <a:rPr lang="en-US" sz="2000" i="1" dirty="0"/>
              <a:t>y</a:t>
            </a:r>
            <a:r>
              <a:rPr lang="en-US" sz="2000" dirty="0"/>
              <a:t>′-axes. (3) Determine the scalar components of </a:t>
            </a:r>
            <a:r>
              <a:rPr lang="en-US" sz="2000" b="1" dirty="0"/>
              <a:t>F </a:t>
            </a:r>
            <a:r>
              <a:rPr lang="en-US" sz="2000" dirty="0"/>
              <a:t>along the </a:t>
            </a:r>
            <a:r>
              <a:rPr lang="en-US" sz="2000" i="1" dirty="0"/>
              <a:t>x</a:t>
            </a:r>
            <a:r>
              <a:rPr lang="en-US" sz="2000" dirty="0"/>
              <a:t>- and </a:t>
            </a:r>
            <a:r>
              <a:rPr lang="en-US" sz="2000" i="1" dirty="0"/>
              <a:t>y</a:t>
            </a:r>
            <a:r>
              <a:rPr lang="en-US" sz="2000" dirty="0"/>
              <a:t>′-axes.</a:t>
            </a:r>
          </a:p>
          <a:p>
            <a:pPr marL="457200" lvl="1" indent="0">
              <a:buNone/>
            </a:pPr>
            <a:endParaRPr lang="en-US" sz="2000" dirty="0"/>
          </a:p>
          <a:p>
            <a:pPr marL="457200" lvl="1" indent="0">
              <a:buNone/>
            </a:pPr>
            <a:endParaRPr lang="en-US" sz="2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38200" y="3154681"/>
            <a:ext cx="1828800" cy="3267263"/>
          </a:xfrm>
          <a:prstGeom prst="rect">
            <a:avLst/>
          </a:prstGeom>
          <a:noFill/>
        </p:spPr>
      </p:pic>
    </p:spTree>
    <p:extLst>
      <p:ext uri="{BB962C8B-B14F-4D97-AF65-F5344CB8AC3E}">
        <p14:creationId xmlns:p14="http://schemas.microsoft.com/office/powerpoint/2010/main" val="222810464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2/3 (2 of 3)</a:t>
            </a:r>
          </a:p>
        </p:txBody>
      </p:sp>
      <p:sp>
        <p:nvSpPr>
          <p:cNvPr id="3" name="Content Placeholder 2"/>
          <p:cNvSpPr>
            <a:spLocks noGrp="1"/>
          </p:cNvSpPr>
          <p:nvPr>
            <p:ph idx="1"/>
          </p:nvPr>
        </p:nvSpPr>
        <p:spPr>
          <a:xfrm>
            <a:off x="838200" y="1361588"/>
            <a:ext cx="10515600" cy="4351338"/>
          </a:xfrm>
        </p:spPr>
        <p:txBody>
          <a:bodyPr/>
          <a:lstStyle/>
          <a:p>
            <a:r>
              <a:rPr lang="en-US" dirty="0"/>
              <a:t>Part 1 Solution</a:t>
            </a:r>
          </a:p>
          <a:p>
            <a:endParaRPr lang="en-US" sz="2000" dirty="0"/>
          </a:p>
          <a:p>
            <a:endParaRPr lang="en-US" sz="2000" dirty="0"/>
          </a:p>
          <a:p>
            <a:endParaRPr lang="en-US" sz="2000" dirty="0"/>
          </a:p>
          <a:p>
            <a:endParaRPr lang="en-US" sz="2000" dirty="0"/>
          </a:p>
          <a:p>
            <a:endParaRPr lang="en-US" sz="2000" dirty="0"/>
          </a:p>
          <a:p>
            <a:r>
              <a:rPr lang="en-US" dirty="0"/>
              <a:t>Part 2 Solution</a:t>
            </a:r>
            <a:endParaRPr lang="en-US" sz="2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753600" y="1361588"/>
            <a:ext cx="1600200" cy="2858855"/>
          </a:xfrm>
          <a:prstGeom prst="rect">
            <a:avLst/>
          </a:prstGeom>
          <a:no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446020" y="1950629"/>
            <a:ext cx="5943600" cy="1680772"/>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1950629"/>
            <a:ext cx="1371600" cy="1569563"/>
          </a:xfrm>
          <a:prstGeom prst="rect">
            <a:avLst/>
          </a:prstGeom>
          <a:noFill/>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936171" y="4357602"/>
            <a:ext cx="1273629" cy="2228851"/>
          </a:xfrm>
          <a:prstGeom prst="rect">
            <a:avLst/>
          </a:prstGeom>
          <a:noFill/>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2209800" y="5305384"/>
            <a:ext cx="5943600" cy="333286"/>
          </a:xfrm>
          <a:prstGeom prst="rect">
            <a:avLst/>
          </a:prstGeom>
          <a:noFill/>
        </p:spPr>
      </p:pic>
    </p:spTree>
    <p:extLst>
      <p:ext uri="{BB962C8B-B14F-4D97-AF65-F5344CB8AC3E}">
        <p14:creationId xmlns:p14="http://schemas.microsoft.com/office/powerpoint/2010/main" val="36652317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2/3 (3 of 3)</a:t>
            </a:r>
          </a:p>
        </p:txBody>
      </p:sp>
      <p:sp>
        <p:nvSpPr>
          <p:cNvPr id="3" name="Content Placeholder 2"/>
          <p:cNvSpPr>
            <a:spLocks noGrp="1"/>
          </p:cNvSpPr>
          <p:nvPr>
            <p:ph idx="1"/>
          </p:nvPr>
        </p:nvSpPr>
        <p:spPr>
          <a:xfrm>
            <a:off x="838200" y="1507459"/>
            <a:ext cx="10515600" cy="4351338"/>
          </a:xfrm>
        </p:spPr>
        <p:txBody>
          <a:bodyPr/>
          <a:lstStyle/>
          <a:p>
            <a:r>
              <a:rPr lang="en-US" dirty="0"/>
              <a:t>Part 3 Solution</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753600" y="1361588"/>
            <a:ext cx="1600200" cy="2858855"/>
          </a:xfrm>
          <a:prstGeom prst="rect">
            <a:avLst/>
          </a:prstGeom>
          <a:noFill/>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838200" y="1935480"/>
            <a:ext cx="3749993" cy="1421426"/>
          </a:xfrm>
          <a:prstGeom prst="rect">
            <a:avLst/>
          </a:prstGeom>
          <a:noFill/>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838200" y="3683128"/>
            <a:ext cx="5943600" cy="1999601"/>
          </a:xfrm>
          <a:prstGeom prst="rect">
            <a:avLst/>
          </a:prstGeom>
          <a:noFill/>
        </p:spPr>
      </p:pic>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8016240" y="5222515"/>
            <a:ext cx="3337560" cy="425595"/>
          </a:xfrm>
          <a:prstGeom prst="rect">
            <a:avLst/>
          </a:prstGeom>
          <a:noFill/>
        </p:spPr>
      </p:pic>
    </p:spTree>
    <p:extLst>
      <p:ext uri="{BB962C8B-B14F-4D97-AF65-F5344CB8AC3E}">
        <p14:creationId xmlns:p14="http://schemas.microsoft.com/office/powerpoint/2010/main" val="14919733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2/4 (1 of 2)</a:t>
            </a:r>
          </a:p>
        </p:txBody>
      </p:sp>
      <p:sp>
        <p:nvSpPr>
          <p:cNvPr id="3" name="Content Placeholder 2"/>
          <p:cNvSpPr>
            <a:spLocks noGrp="1"/>
          </p:cNvSpPr>
          <p:nvPr>
            <p:ph idx="1"/>
          </p:nvPr>
        </p:nvSpPr>
        <p:spPr/>
        <p:txBody>
          <a:bodyPr/>
          <a:lstStyle/>
          <a:p>
            <a:pPr marL="457200" lvl="1" indent="0" algn="just">
              <a:buNone/>
            </a:pPr>
            <a:r>
              <a:rPr lang="en-US" sz="2000" dirty="0"/>
              <a:t>Forces </a:t>
            </a:r>
            <a:r>
              <a:rPr lang="en-US" sz="2000" b="1" dirty="0"/>
              <a:t>F</a:t>
            </a:r>
            <a:r>
              <a:rPr lang="en-US" sz="2000" baseline="-25000" dirty="0"/>
              <a:t>1</a:t>
            </a:r>
            <a:r>
              <a:rPr lang="en-US" sz="2000" dirty="0"/>
              <a:t> and </a:t>
            </a:r>
            <a:r>
              <a:rPr lang="en-US" sz="2000" b="1" dirty="0"/>
              <a:t>F</a:t>
            </a:r>
            <a:r>
              <a:rPr lang="en-US" sz="2000" baseline="-25000" dirty="0"/>
              <a:t>2</a:t>
            </a:r>
            <a:r>
              <a:rPr lang="en-US" sz="2000" dirty="0"/>
              <a:t> act on the bracket as shown. Determine the projection </a:t>
            </a:r>
            <a:r>
              <a:rPr lang="en-US" sz="2000" i="1" dirty="0"/>
              <a:t>F</a:t>
            </a:r>
            <a:r>
              <a:rPr lang="en-US" sz="2000" i="1" baseline="-25000" dirty="0"/>
              <a:t>b</a:t>
            </a:r>
            <a:r>
              <a:rPr lang="en-US" sz="2000" i="1" dirty="0"/>
              <a:t> </a:t>
            </a:r>
            <a:r>
              <a:rPr lang="en-US" sz="2000" dirty="0"/>
              <a:t>of their resultant </a:t>
            </a:r>
            <a:r>
              <a:rPr lang="en-US" sz="2000" b="1" dirty="0"/>
              <a:t>R </a:t>
            </a:r>
            <a:r>
              <a:rPr lang="en-US" sz="2000" dirty="0"/>
              <a:t>onto the </a:t>
            </a:r>
            <a:r>
              <a:rPr lang="en-US" sz="2000" i="1" dirty="0"/>
              <a:t>b</a:t>
            </a:r>
            <a:r>
              <a:rPr lang="en-US" sz="2000" dirty="0"/>
              <a:t>-axis.</a:t>
            </a:r>
          </a:p>
        </p:txBody>
      </p:sp>
      <p:pic>
        <p:nvPicPr>
          <p:cNvPr id="5" name="Picture 4"/>
          <p:cNvPicPr>
            <a:picLocks noChangeAspect="1"/>
          </p:cNvPicPr>
          <p:nvPr/>
        </p:nvPicPr>
        <p:blipFill>
          <a:blip r:embed="rId2"/>
          <a:stretch>
            <a:fillRect/>
          </a:stretch>
        </p:blipFill>
        <p:spPr>
          <a:xfrm>
            <a:off x="838200" y="3209601"/>
            <a:ext cx="3200400" cy="1931773"/>
          </a:xfrm>
          <a:prstGeom prst="rect">
            <a:avLst/>
          </a:prstGeom>
        </p:spPr>
      </p:pic>
    </p:spTree>
    <p:extLst>
      <p:ext uri="{BB962C8B-B14F-4D97-AF65-F5344CB8AC3E}">
        <p14:creationId xmlns:p14="http://schemas.microsoft.com/office/powerpoint/2010/main" val="396272446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2/3 – Sample Problem 2/4 (1 of 2)</a:t>
            </a:r>
          </a:p>
        </p:txBody>
      </p:sp>
      <p:sp>
        <p:nvSpPr>
          <p:cNvPr id="3" name="Content Placeholder 2"/>
          <p:cNvSpPr>
            <a:spLocks noGrp="1"/>
          </p:cNvSpPr>
          <p:nvPr>
            <p:ph idx="1"/>
          </p:nvPr>
        </p:nvSpPr>
        <p:spPr>
          <a:xfrm>
            <a:off x="838200" y="1361588"/>
            <a:ext cx="10515600" cy="4351338"/>
          </a:xfrm>
        </p:spPr>
        <p:txBody>
          <a:bodyPr/>
          <a:lstStyle/>
          <a:p>
            <a:r>
              <a:rPr lang="en-US" dirty="0"/>
              <a:t>Solution</a:t>
            </a:r>
            <a:endParaRPr lang="en-US" sz="2000" dirty="0"/>
          </a:p>
        </p:txBody>
      </p:sp>
      <p:pic>
        <p:nvPicPr>
          <p:cNvPr id="5" name="Picture 4"/>
          <p:cNvPicPr>
            <a:picLocks noChangeAspect="1"/>
          </p:cNvPicPr>
          <p:nvPr/>
        </p:nvPicPr>
        <p:blipFill>
          <a:blip r:embed="rId2"/>
          <a:stretch>
            <a:fillRect/>
          </a:stretch>
        </p:blipFill>
        <p:spPr>
          <a:xfrm>
            <a:off x="8153400" y="1361588"/>
            <a:ext cx="3200400" cy="1931773"/>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38200" y="1895072"/>
            <a:ext cx="3200400" cy="2655041"/>
          </a:xfrm>
          <a:prstGeom prst="rect">
            <a:avLst/>
          </a:prstGeom>
          <a:no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4805518"/>
            <a:ext cx="5943600" cy="1198454"/>
          </a:xfrm>
          <a:prstGeom prst="rect">
            <a:avLst/>
          </a:prstGeom>
          <a:noFill/>
        </p:spPr>
      </p:pic>
    </p:spTree>
    <p:extLst>
      <p:ext uri="{BB962C8B-B14F-4D97-AF65-F5344CB8AC3E}">
        <p14:creationId xmlns:p14="http://schemas.microsoft.com/office/powerpoint/2010/main" val="341293422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Moment</a:t>
            </a:r>
          </a:p>
        </p:txBody>
      </p:sp>
      <p:sp>
        <p:nvSpPr>
          <p:cNvPr id="3" name="Content Placeholder 2"/>
          <p:cNvSpPr>
            <a:spLocks noGrp="1"/>
          </p:cNvSpPr>
          <p:nvPr>
            <p:ph idx="1"/>
          </p:nvPr>
        </p:nvSpPr>
        <p:spPr/>
        <p:txBody>
          <a:bodyPr/>
          <a:lstStyle/>
          <a:p>
            <a:r>
              <a:rPr lang="en-US" dirty="0"/>
              <a:t>A </a:t>
            </a:r>
            <a:r>
              <a:rPr lang="en-US" b="1" i="1" dirty="0"/>
              <a:t>moment</a:t>
            </a:r>
            <a:r>
              <a:rPr lang="en-US" dirty="0"/>
              <a:t> is the tendency of a force to rotate a body about an axis.  </a:t>
            </a:r>
          </a:p>
          <a:p>
            <a:endParaRPr lang="en-US" dirty="0"/>
          </a:p>
          <a:p>
            <a:endParaRPr lang="en-US" dirty="0"/>
          </a:p>
          <a:p>
            <a:r>
              <a:rPr lang="en-US" dirty="0"/>
              <a:t>Things to Note</a:t>
            </a:r>
          </a:p>
          <a:p>
            <a:pPr lvl="1"/>
            <a:r>
              <a:rPr lang="en-US" dirty="0"/>
              <a:t>Direction and Orientation of the Force</a:t>
            </a:r>
          </a:p>
          <a:p>
            <a:pPr lvl="1"/>
            <a:r>
              <a:rPr lang="en-US" dirty="0"/>
              <a:t>Axis of Rotation</a:t>
            </a:r>
          </a:p>
          <a:p>
            <a:pPr lvl="1"/>
            <a:r>
              <a:rPr lang="en-US" dirty="0"/>
              <a:t>Direction of Rotation</a:t>
            </a:r>
          </a:p>
          <a:p>
            <a:pPr lvl="1"/>
            <a:r>
              <a:rPr lang="en-US" dirty="0"/>
              <a:t>Effective Length, </a:t>
            </a:r>
            <a:r>
              <a:rPr lang="en-US" i="1" dirty="0"/>
              <a:t>d</a:t>
            </a:r>
            <a:endParaRPr lang="en-US" dirty="0"/>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696200" y="2499033"/>
            <a:ext cx="3657600" cy="2838245"/>
          </a:xfrm>
          <a:prstGeom prst="rect">
            <a:avLst/>
          </a:prstGeom>
          <a:solidFill>
            <a:schemeClr val="bg1"/>
          </a:solidFill>
        </p:spPr>
      </p:pic>
      <p:sp>
        <p:nvSpPr>
          <p:cNvPr id="6" name="Metin kutusu 5">
            <a:extLst>
              <a:ext uri="{FF2B5EF4-FFF2-40B4-BE49-F238E27FC236}">
                <a16:creationId xmlns:a16="http://schemas.microsoft.com/office/drawing/2014/main" id="{FA05EF3D-C9D3-E154-5844-BE42630ED0D6}"/>
              </a:ext>
            </a:extLst>
          </p:cNvPr>
          <p:cNvSpPr txBox="1"/>
          <p:nvPr/>
        </p:nvSpPr>
        <p:spPr>
          <a:xfrm>
            <a:off x="8249580" y="5472215"/>
            <a:ext cx="2550840" cy="369332"/>
          </a:xfrm>
          <a:prstGeom prst="rect">
            <a:avLst/>
          </a:prstGeom>
          <a:noFill/>
        </p:spPr>
        <p:txBody>
          <a:bodyPr wrap="square">
            <a:spAutoFit/>
          </a:bodyPr>
          <a:lstStyle/>
          <a:p>
            <a:pPr algn="ctr"/>
            <a:r>
              <a:rPr lang="en-US" dirty="0"/>
              <a:t>Pipe Wrench</a:t>
            </a:r>
          </a:p>
        </p:txBody>
      </p:sp>
      <p:sp>
        <p:nvSpPr>
          <p:cNvPr id="5" name="Ok: Yukarı Bükülü 4">
            <a:extLst>
              <a:ext uri="{FF2B5EF4-FFF2-40B4-BE49-F238E27FC236}">
                <a16:creationId xmlns:a16="http://schemas.microsoft.com/office/drawing/2014/main" id="{85376E37-CF88-6775-AF17-2712DAFEC20F}"/>
              </a:ext>
            </a:extLst>
          </p:cNvPr>
          <p:cNvSpPr/>
          <p:nvPr/>
        </p:nvSpPr>
        <p:spPr>
          <a:xfrm rot="16200000">
            <a:off x="8025770" y="2630453"/>
            <a:ext cx="976519" cy="713678"/>
          </a:xfrm>
          <a:prstGeom prst="curvedUpArrow">
            <a:avLst>
              <a:gd name="adj1" fmla="val 21533"/>
              <a:gd name="adj2" fmla="val 42029"/>
              <a:gd name="adj3" fmla="val 3906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96963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Moment about a Point (1 of 3)</a:t>
            </a:r>
          </a:p>
        </p:txBody>
      </p:sp>
      <p:sp>
        <p:nvSpPr>
          <p:cNvPr id="3" name="Content Placeholder 2"/>
          <p:cNvSpPr>
            <a:spLocks noGrp="1"/>
          </p:cNvSpPr>
          <p:nvPr>
            <p:ph idx="1"/>
          </p:nvPr>
        </p:nvSpPr>
        <p:spPr>
          <a:xfrm>
            <a:off x="838200" y="1361588"/>
            <a:ext cx="10515600" cy="5382112"/>
          </a:xfrm>
        </p:spPr>
        <p:txBody>
          <a:bodyPr>
            <a:normAutofit/>
          </a:bodyPr>
          <a:lstStyle/>
          <a:p>
            <a:r>
              <a:rPr lang="en-US" sz="2200" dirty="0"/>
              <a:t>Scalar Development</a:t>
            </a:r>
          </a:p>
          <a:p>
            <a:pPr lvl="1"/>
            <a:endParaRPr lang="en-US" sz="2200" dirty="0"/>
          </a:p>
          <a:p>
            <a:r>
              <a:rPr lang="en-US" sz="2200" dirty="0"/>
              <a:t>Moment Arm, </a:t>
            </a:r>
            <a:r>
              <a:rPr lang="en-US" sz="2200" i="1" dirty="0"/>
              <a:t>d</a:t>
            </a:r>
            <a:r>
              <a:rPr lang="tr-TR" sz="2200" i="1" dirty="0"/>
              <a:t> </a:t>
            </a:r>
            <a:r>
              <a:rPr lang="en-US" sz="2200" dirty="0"/>
              <a:t>is the perpendicular distance from the axis to</a:t>
            </a:r>
            <a:endParaRPr lang="tr-TR" sz="2200" dirty="0"/>
          </a:p>
          <a:p>
            <a:pPr marL="0" indent="0">
              <a:buNone/>
            </a:pPr>
            <a:r>
              <a:rPr lang="en-US" sz="2200" dirty="0"/>
              <a:t> the line of action of the force</a:t>
            </a:r>
          </a:p>
          <a:p>
            <a:pPr lvl="1">
              <a:spcBef>
                <a:spcPts val="1200"/>
              </a:spcBef>
              <a:spcAft>
                <a:spcPts val="1200"/>
              </a:spcAft>
            </a:pPr>
            <a:r>
              <a:rPr lang="en-US" sz="2200" dirty="0"/>
              <a:t>Moment Vector, </a:t>
            </a:r>
            <a:r>
              <a:rPr lang="en-US" sz="2200" b="1" dirty="0"/>
              <a:t>M</a:t>
            </a:r>
            <a:r>
              <a:rPr lang="tr-TR" sz="2200" dirty="0"/>
              <a:t> is </a:t>
            </a:r>
            <a:r>
              <a:rPr lang="tr-TR" sz="2200" dirty="0" err="1"/>
              <a:t>perpendicular</a:t>
            </a:r>
            <a:r>
              <a:rPr lang="tr-TR" sz="2200" dirty="0"/>
              <a:t> </a:t>
            </a:r>
            <a:r>
              <a:rPr lang="tr-TR" sz="2200" dirty="0" err="1"/>
              <a:t>to</a:t>
            </a:r>
            <a:r>
              <a:rPr lang="tr-TR" sz="2200" dirty="0"/>
              <a:t> </a:t>
            </a:r>
            <a:r>
              <a:rPr lang="tr-TR" sz="2200" dirty="0" err="1"/>
              <a:t>plane</a:t>
            </a:r>
            <a:r>
              <a:rPr lang="tr-TR" sz="2200" dirty="0"/>
              <a:t> of body</a:t>
            </a:r>
            <a:endParaRPr lang="en-US" sz="2200" b="1" dirty="0"/>
          </a:p>
          <a:p>
            <a:pPr lvl="1">
              <a:spcBef>
                <a:spcPts val="1200"/>
              </a:spcBef>
              <a:spcAft>
                <a:spcPts val="1200"/>
              </a:spcAft>
            </a:pPr>
            <a:r>
              <a:rPr lang="en-US" sz="2200" dirty="0"/>
              <a:t>Axis of Rotation, </a:t>
            </a:r>
            <a:r>
              <a:rPr lang="en-US" sz="2200" i="1" dirty="0"/>
              <a:t>O-O</a:t>
            </a:r>
            <a:endParaRPr lang="en-US" sz="2200" b="1" dirty="0"/>
          </a:p>
          <a:p>
            <a:pPr lvl="1">
              <a:spcBef>
                <a:spcPts val="1200"/>
              </a:spcBef>
              <a:spcAft>
                <a:spcPts val="1200"/>
              </a:spcAft>
            </a:pPr>
            <a:r>
              <a:rPr lang="en-US" sz="2200" dirty="0"/>
              <a:t>Moment Magnitude, </a:t>
            </a:r>
            <a:endParaRPr lang="tr-TR" sz="2200" dirty="0"/>
          </a:p>
          <a:p>
            <a:pPr lvl="1">
              <a:spcBef>
                <a:spcPts val="1200"/>
              </a:spcBef>
              <a:spcAft>
                <a:spcPts val="1200"/>
              </a:spcAft>
            </a:pPr>
            <a:r>
              <a:rPr lang="en-US" sz="2200" dirty="0"/>
              <a:t>Direction of Rotation</a:t>
            </a:r>
          </a:p>
          <a:p>
            <a:pPr lvl="1">
              <a:spcBef>
                <a:spcPts val="1200"/>
              </a:spcBef>
              <a:spcAft>
                <a:spcPts val="1200"/>
              </a:spcAft>
            </a:pPr>
            <a:r>
              <a:rPr lang="en-US" sz="2200" dirty="0"/>
              <a:t>Units</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476786" y="1492324"/>
            <a:ext cx="3200400" cy="2560320"/>
          </a:xfrm>
          <a:prstGeom prst="rect">
            <a:avLst/>
          </a:prstGeom>
          <a:solidFill>
            <a:schemeClr val="bg1"/>
          </a:solidFill>
        </p:spPr>
      </p:pic>
      <p:sp>
        <p:nvSpPr>
          <p:cNvPr id="6" name="Metin kutusu 5">
            <a:extLst>
              <a:ext uri="{FF2B5EF4-FFF2-40B4-BE49-F238E27FC236}">
                <a16:creationId xmlns:a16="http://schemas.microsoft.com/office/drawing/2014/main" id="{31FBB75F-36A4-1647-094A-0F6410CA7C45}"/>
              </a:ext>
            </a:extLst>
          </p:cNvPr>
          <p:cNvSpPr txBox="1"/>
          <p:nvPr/>
        </p:nvSpPr>
        <p:spPr>
          <a:xfrm>
            <a:off x="4663990" y="4246655"/>
            <a:ext cx="1356140" cy="400110"/>
          </a:xfrm>
          <a:prstGeom prst="rect">
            <a:avLst/>
          </a:prstGeom>
          <a:solidFill>
            <a:srgbClr val="FFCC99"/>
          </a:solidFill>
        </p:spPr>
        <p:style>
          <a:lnRef idx="2">
            <a:schemeClr val="dk1"/>
          </a:lnRef>
          <a:fillRef idx="1">
            <a:schemeClr val="lt1"/>
          </a:fillRef>
          <a:effectRef idx="0">
            <a:schemeClr val="dk1"/>
          </a:effectRef>
          <a:fontRef idx="minor">
            <a:schemeClr val="dk1"/>
          </a:fontRef>
        </p:style>
        <p:txBody>
          <a:bodyPr wrap="square">
            <a:spAutoFit/>
          </a:bodyPr>
          <a:lstStyle/>
          <a:p>
            <a:pPr marL="0" lvl="1" algn="ctr">
              <a:spcBef>
                <a:spcPts val="1200"/>
              </a:spcBef>
              <a:spcAft>
                <a:spcPts val="1200"/>
              </a:spcAft>
            </a:pPr>
            <a:r>
              <a:rPr lang="en-US" sz="2000" i="1" dirty="0"/>
              <a:t>M</a:t>
            </a:r>
            <a:r>
              <a:rPr lang="en-US" sz="2000" dirty="0"/>
              <a:t> = </a:t>
            </a:r>
            <a:r>
              <a:rPr lang="en-US" sz="2000" i="1" dirty="0" err="1"/>
              <a:t>Fd</a:t>
            </a:r>
            <a:endParaRPr lang="en-US" sz="2000" i="1" dirty="0"/>
          </a:p>
        </p:txBody>
      </p:sp>
    </p:spTree>
    <p:extLst>
      <p:ext uri="{BB962C8B-B14F-4D97-AF65-F5344CB8AC3E}">
        <p14:creationId xmlns:p14="http://schemas.microsoft.com/office/powerpoint/2010/main" val="10265542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Moment about a Point (2 of 3)</a:t>
            </a:r>
          </a:p>
        </p:txBody>
      </p:sp>
      <p:sp>
        <p:nvSpPr>
          <p:cNvPr id="3" name="Content Placeholder 2"/>
          <p:cNvSpPr>
            <a:spLocks noGrp="1"/>
          </p:cNvSpPr>
          <p:nvPr>
            <p:ph idx="1"/>
          </p:nvPr>
        </p:nvSpPr>
        <p:spPr>
          <a:xfrm>
            <a:off x="838200" y="1361588"/>
            <a:ext cx="6858000" cy="5288594"/>
          </a:xfrm>
        </p:spPr>
        <p:txBody>
          <a:bodyPr>
            <a:normAutofit fontScale="92500" lnSpcReduction="10000"/>
          </a:bodyPr>
          <a:lstStyle/>
          <a:p>
            <a:pPr>
              <a:lnSpc>
                <a:spcPct val="150000"/>
              </a:lnSpc>
            </a:pPr>
            <a:r>
              <a:rPr lang="en-US" dirty="0"/>
              <a:t>The Right-Hand Rule</a:t>
            </a:r>
          </a:p>
          <a:p>
            <a:pPr marL="571500" lvl="1" indent="-342900" algn="just">
              <a:lnSpc>
                <a:spcPct val="150000"/>
              </a:lnSpc>
              <a:buFont typeface="+mj-lt"/>
              <a:buAutoNum type="arabicPeriod"/>
            </a:pPr>
            <a:r>
              <a:rPr lang="en-US" sz="2000" dirty="0"/>
              <a:t>Position your right hand such that your fingers point in the same direction as the force.</a:t>
            </a:r>
          </a:p>
          <a:p>
            <a:pPr marL="571500" lvl="1" indent="-342900" algn="just">
              <a:lnSpc>
                <a:spcPct val="150000"/>
              </a:lnSpc>
              <a:buFont typeface="+mj-lt"/>
              <a:buAutoNum type="arabicPeriod"/>
            </a:pPr>
            <a:r>
              <a:rPr lang="en-US" sz="2000" dirty="0"/>
              <a:t>Orient your hand such that the point you are computing the moment about is on the same side as your palm.  From the figure at right, your hand is positioned such that the moment arm </a:t>
            </a:r>
            <a:r>
              <a:rPr lang="en-US" sz="2000" i="1" dirty="0"/>
              <a:t>d</a:t>
            </a:r>
            <a:r>
              <a:rPr lang="en-US" sz="2000" dirty="0"/>
              <a:t> intersects the middle of your palm.</a:t>
            </a:r>
          </a:p>
          <a:p>
            <a:pPr marL="571500" lvl="1" indent="-342900" algn="just">
              <a:lnSpc>
                <a:spcPct val="150000"/>
              </a:lnSpc>
              <a:buFont typeface="+mj-lt"/>
              <a:buAutoNum type="arabicPeriod"/>
            </a:pPr>
            <a:r>
              <a:rPr lang="en-US" sz="2000" dirty="0"/>
              <a:t>Close your fingers to make a fist and extend your thumb straight up.  From the figure at right, imagine closing your fist around line </a:t>
            </a:r>
            <a:r>
              <a:rPr lang="en-US" sz="2000" i="1" dirty="0"/>
              <a:t>O</a:t>
            </a:r>
            <a:r>
              <a:rPr lang="en-US" sz="2000" dirty="0"/>
              <a:t>-</a:t>
            </a:r>
            <a:r>
              <a:rPr lang="en-US" sz="2000" i="1" dirty="0"/>
              <a:t>O</a:t>
            </a:r>
            <a:r>
              <a:rPr lang="en-US" sz="2000" dirty="0"/>
              <a:t>, and your thumb would point in the direction of the moment vector.  Curling your fingers about this line would represent the rotation of the moment about the axis.</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53400" y="1361588"/>
            <a:ext cx="3200400" cy="2560320"/>
          </a:xfrm>
          <a:prstGeom prst="rect">
            <a:avLst/>
          </a:prstGeom>
          <a:solidFill>
            <a:schemeClr val="bg1"/>
          </a:solid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153400" y="4005885"/>
            <a:ext cx="1288895" cy="2296235"/>
          </a:xfrm>
          <a:prstGeom prst="rect">
            <a:avLst/>
          </a:prstGeom>
          <a:solidFill>
            <a:schemeClr val="bg1"/>
          </a:solidFill>
        </p:spPr>
      </p:pic>
    </p:spTree>
    <p:extLst>
      <p:ext uri="{BB962C8B-B14F-4D97-AF65-F5344CB8AC3E}">
        <p14:creationId xmlns:p14="http://schemas.microsoft.com/office/powerpoint/2010/main" val="27335389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3" y="365126"/>
            <a:ext cx="10926078" cy="670240"/>
          </a:xfrm>
        </p:spPr>
        <p:txBody>
          <a:bodyPr>
            <a:noAutofit/>
          </a:bodyPr>
          <a:lstStyle/>
          <a:p>
            <a:r>
              <a:rPr lang="en-US" sz="3600" dirty="0"/>
              <a:t>Article 2/2  Force</a:t>
            </a:r>
          </a:p>
        </p:txBody>
      </p:sp>
      <p:sp>
        <p:nvSpPr>
          <p:cNvPr id="3" name="Content Placeholder 2"/>
          <p:cNvSpPr>
            <a:spLocks noGrp="1"/>
          </p:cNvSpPr>
          <p:nvPr>
            <p:ph idx="1"/>
          </p:nvPr>
        </p:nvSpPr>
        <p:spPr>
          <a:xfrm>
            <a:off x="838200" y="1361588"/>
            <a:ext cx="10603675" cy="4815375"/>
          </a:xfrm>
        </p:spPr>
        <p:txBody>
          <a:bodyPr>
            <a:normAutofit/>
          </a:bodyPr>
          <a:lstStyle/>
          <a:p>
            <a:r>
              <a:rPr lang="en-US" sz="2200" dirty="0"/>
              <a:t>A force has been defined in Chapter 1 as </a:t>
            </a:r>
            <a:r>
              <a:rPr lang="en-US" sz="2200" b="1" i="1" dirty="0"/>
              <a:t>an action of one body</a:t>
            </a:r>
            <a:endParaRPr lang="tr-TR" sz="2200" b="1" i="1" dirty="0"/>
          </a:p>
          <a:p>
            <a:pPr marL="0" indent="0">
              <a:buNone/>
            </a:pPr>
            <a:r>
              <a:rPr lang="en-US" sz="2200" b="1" i="1" dirty="0"/>
              <a:t> on another</a:t>
            </a:r>
            <a:r>
              <a:rPr lang="en-US" sz="2200" dirty="0"/>
              <a:t>. </a:t>
            </a:r>
            <a:endParaRPr lang="tr-TR" sz="2200" dirty="0"/>
          </a:p>
          <a:p>
            <a:r>
              <a:rPr lang="en-US" sz="2200" dirty="0"/>
              <a:t>A force is a </a:t>
            </a:r>
            <a:r>
              <a:rPr lang="en-US" sz="2200" b="1" dirty="0"/>
              <a:t>vector quantity</a:t>
            </a:r>
            <a:r>
              <a:rPr lang="en-US" sz="2200" dirty="0"/>
              <a:t>, because its effect depends on </a:t>
            </a:r>
          </a:p>
          <a:p>
            <a:pPr marL="0" indent="0">
              <a:buNone/>
            </a:pPr>
            <a:r>
              <a:rPr lang="en-US" sz="2200" dirty="0"/>
              <a:t>the direction as well as on the magnitude of the action. Thus, </a:t>
            </a:r>
            <a:endParaRPr lang="tr-TR" sz="2200" dirty="0"/>
          </a:p>
          <a:p>
            <a:pPr marL="0" indent="0">
              <a:buNone/>
            </a:pPr>
            <a:r>
              <a:rPr lang="en-US" sz="2200" dirty="0"/>
              <a:t>forces may be combined according to the parallelogram law </a:t>
            </a:r>
            <a:endParaRPr lang="tr-TR" sz="2200" dirty="0"/>
          </a:p>
          <a:p>
            <a:pPr marL="0" indent="0">
              <a:buNone/>
            </a:pPr>
            <a:r>
              <a:rPr lang="en-US" sz="2200" dirty="0"/>
              <a:t>of vector addition. </a:t>
            </a:r>
          </a:p>
          <a:p>
            <a:r>
              <a:rPr lang="en-US" sz="2200" dirty="0"/>
              <a:t>We can separate the action of a force on a body into two effects,</a:t>
            </a:r>
            <a:endParaRPr lang="tr-TR" sz="2200" dirty="0"/>
          </a:p>
          <a:p>
            <a:pPr marL="0" indent="0">
              <a:buNone/>
            </a:pPr>
            <a:r>
              <a:rPr lang="en-US" sz="2200" i="1" dirty="0"/>
              <a:t>­external </a:t>
            </a:r>
            <a:r>
              <a:rPr lang="en-US" sz="2200" dirty="0"/>
              <a:t>and</a:t>
            </a:r>
            <a:r>
              <a:rPr lang="en-US" sz="2200" i="1" dirty="0"/>
              <a:t> internal. </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666484" y="1361588"/>
            <a:ext cx="3187986" cy="3876118"/>
          </a:xfrm>
          <a:prstGeom prst="rect">
            <a:avLst/>
          </a:prstGeom>
          <a:solidFill>
            <a:schemeClr val="bg1"/>
          </a:solidFill>
        </p:spPr>
      </p:pic>
    </p:spTree>
    <p:extLst>
      <p:ext uri="{BB962C8B-B14F-4D97-AF65-F5344CB8AC3E}">
        <p14:creationId xmlns:p14="http://schemas.microsoft.com/office/powerpoint/2010/main" val="250103161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Moment about a Point (3 of 3)</a:t>
            </a:r>
          </a:p>
        </p:txBody>
      </p:sp>
      <p:sp>
        <p:nvSpPr>
          <p:cNvPr id="3" name="Content Placeholder 2"/>
          <p:cNvSpPr>
            <a:spLocks noGrp="1"/>
          </p:cNvSpPr>
          <p:nvPr>
            <p:ph idx="1"/>
          </p:nvPr>
        </p:nvSpPr>
        <p:spPr/>
        <p:txBody>
          <a:bodyPr/>
          <a:lstStyle/>
          <a:p>
            <a:pPr marL="0" indent="0">
              <a:buNone/>
            </a:pPr>
            <a:endParaRPr lang="en-US" dirty="0"/>
          </a:p>
          <a:p>
            <a:endParaRPr lang="en-US" dirty="0"/>
          </a:p>
          <a:p>
            <a:r>
              <a:rPr lang="en-US" dirty="0"/>
              <a:t>Sign Conventions</a:t>
            </a:r>
          </a:p>
          <a:p>
            <a:pPr lvl="1">
              <a:spcAft>
                <a:spcPts val="600"/>
              </a:spcAft>
            </a:pPr>
            <a:r>
              <a:rPr lang="en-US" dirty="0"/>
              <a:t>Counterclockwise, </a:t>
            </a:r>
            <a:r>
              <a:rPr lang="en-US" dirty="0" err="1"/>
              <a:t>CCW</a:t>
            </a:r>
            <a:r>
              <a:rPr lang="tr-TR" dirty="0"/>
              <a:t> </a:t>
            </a:r>
            <a:r>
              <a:rPr lang="tr-TR" dirty="0" err="1"/>
              <a:t>positive</a:t>
            </a:r>
            <a:endParaRPr lang="en-US" dirty="0"/>
          </a:p>
          <a:p>
            <a:pPr lvl="1">
              <a:spcAft>
                <a:spcPts val="600"/>
              </a:spcAft>
            </a:pPr>
            <a:r>
              <a:rPr lang="en-US" dirty="0"/>
              <a:t>Clockwise, CW</a:t>
            </a:r>
            <a:r>
              <a:rPr lang="tr-TR" dirty="0"/>
              <a:t> </a:t>
            </a:r>
            <a:r>
              <a:rPr lang="tr-TR" dirty="0" err="1"/>
              <a:t>negative</a:t>
            </a:r>
            <a:endParaRPr lang="en-US" dirty="0"/>
          </a:p>
          <a:p>
            <a:pPr lvl="1">
              <a:spcAft>
                <a:spcPts val="600"/>
              </a:spcAft>
            </a:pPr>
            <a:r>
              <a:rPr lang="en-US" dirty="0"/>
              <a:t>User-Defined</a:t>
            </a:r>
          </a:p>
          <a:p>
            <a:pPr lvl="1"/>
            <a:endParaRPr lang="en-US" dirty="0"/>
          </a:p>
          <a:p>
            <a:r>
              <a:rPr lang="en-US" dirty="0"/>
              <a:t>Two-Dimensional Representation</a:t>
            </a: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153400" y="1361588"/>
            <a:ext cx="3200400" cy="2560320"/>
          </a:xfrm>
          <a:prstGeom prst="rect">
            <a:avLst/>
          </a:prstGeom>
          <a:solidFill>
            <a:schemeClr val="bg1"/>
          </a:solid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162130" y="4056845"/>
            <a:ext cx="3191670" cy="2321214"/>
          </a:xfrm>
          <a:prstGeom prst="rect">
            <a:avLst/>
          </a:prstGeom>
          <a:solidFill>
            <a:schemeClr val="bg1"/>
          </a:solidFill>
        </p:spPr>
      </p:pic>
    </p:spTree>
    <p:extLst>
      <p:ext uri="{BB962C8B-B14F-4D97-AF65-F5344CB8AC3E}">
        <p14:creationId xmlns:p14="http://schemas.microsoft.com/office/powerpoint/2010/main" val="345286691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The Cross Product</a:t>
            </a:r>
          </a:p>
        </p:txBody>
      </p:sp>
      <p:sp>
        <p:nvSpPr>
          <p:cNvPr id="3" name="Content Placeholder 2"/>
          <p:cNvSpPr>
            <a:spLocks noGrp="1"/>
          </p:cNvSpPr>
          <p:nvPr>
            <p:ph idx="1"/>
          </p:nvPr>
        </p:nvSpPr>
        <p:spPr>
          <a:xfrm>
            <a:off x="838200" y="1496772"/>
            <a:ext cx="10515600" cy="4491154"/>
          </a:xfrm>
        </p:spPr>
        <p:txBody>
          <a:bodyPr>
            <a:normAutofit/>
          </a:bodyPr>
          <a:lstStyle/>
          <a:p>
            <a:r>
              <a:rPr lang="en-US" sz="2400" dirty="0"/>
              <a:t>Vector Expression for Moments</a:t>
            </a:r>
          </a:p>
          <a:p>
            <a:pPr lvl="1"/>
            <a:endParaRPr lang="en-US" dirty="0"/>
          </a:p>
          <a:p>
            <a:pPr lvl="1"/>
            <a:r>
              <a:rPr lang="en-US" dirty="0"/>
              <a:t>Position Vector, </a:t>
            </a:r>
            <a:r>
              <a:rPr lang="en-US" b="1" dirty="0"/>
              <a:t>r</a:t>
            </a:r>
            <a:endParaRPr lang="en-US" dirty="0"/>
          </a:p>
          <a:p>
            <a:endParaRPr lang="en-US" sz="2400" dirty="0"/>
          </a:p>
          <a:p>
            <a:pPr lvl="1"/>
            <a:r>
              <a:rPr lang="en-US" dirty="0"/>
              <a:t>Moment Vector, </a:t>
            </a:r>
            <a:r>
              <a:rPr lang="en-US" b="1" dirty="0"/>
              <a:t>M = r</a:t>
            </a:r>
            <a:r>
              <a:rPr lang="en-US" dirty="0"/>
              <a:t> </a:t>
            </a:r>
            <a:r>
              <a:rPr lang="en-US" b="1" dirty="0"/>
              <a:t>×</a:t>
            </a:r>
            <a:r>
              <a:rPr lang="en-US" dirty="0"/>
              <a:t> </a:t>
            </a:r>
            <a:r>
              <a:rPr lang="en-US" b="1" dirty="0"/>
              <a:t>F</a:t>
            </a:r>
          </a:p>
          <a:p>
            <a:pPr lvl="1"/>
            <a:endParaRPr lang="en-US" b="1" dirty="0"/>
          </a:p>
          <a:p>
            <a:endParaRPr lang="tr-TR" sz="2400" dirty="0"/>
          </a:p>
          <a:p>
            <a:r>
              <a:rPr lang="en-US" sz="2400" dirty="0"/>
              <a:t>In some two-dimensional and many of the three-dimensional prob­lems to follow, it is convenient to use a vector approach for </a:t>
            </a:r>
            <a:r>
              <a:rPr lang="en-US" sz="2400" dirty="0" err="1"/>
              <a:t>momen</a:t>
            </a:r>
            <a:r>
              <a:rPr lang="tr-TR" sz="2400" dirty="0"/>
              <a:t>t </a:t>
            </a:r>
            <a:r>
              <a:rPr lang="en-US" sz="2400" dirty="0"/>
              <a:t>calculations. </a:t>
            </a:r>
            <a:endParaRPr lang="tr-TR" sz="2400"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153400" y="1182029"/>
            <a:ext cx="3200400" cy="2560320"/>
          </a:xfrm>
          <a:prstGeom prst="rect">
            <a:avLst/>
          </a:prstGeom>
          <a:solidFill>
            <a:schemeClr val="bg1"/>
          </a:solidFill>
        </p:spPr>
      </p:pic>
    </p:spTree>
    <p:extLst>
      <p:ext uri="{BB962C8B-B14F-4D97-AF65-F5344CB8AC3E}">
        <p14:creationId xmlns:p14="http://schemas.microsoft.com/office/powerpoint/2010/main" val="292673329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812"/>
            <a:ext cx="10515600" cy="1038482"/>
          </a:xfrm>
        </p:spPr>
        <p:txBody>
          <a:bodyPr>
            <a:normAutofit/>
          </a:bodyPr>
          <a:lstStyle/>
          <a:p>
            <a:r>
              <a:rPr lang="en-US" sz="3200" dirty="0"/>
              <a:t>Article 2/4 – </a:t>
            </a:r>
            <a:r>
              <a:rPr lang="en-US" sz="3200" dirty="0" err="1"/>
              <a:t>Varignon’s</a:t>
            </a:r>
            <a:r>
              <a:rPr lang="en-US" sz="3200" dirty="0"/>
              <a:t> Theorem</a:t>
            </a:r>
          </a:p>
        </p:txBody>
      </p:sp>
      <p:sp>
        <p:nvSpPr>
          <p:cNvPr id="3" name="Content Placeholder 2"/>
          <p:cNvSpPr>
            <a:spLocks noGrp="1"/>
          </p:cNvSpPr>
          <p:nvPr>
            <p:ph idx="1"/>
          </p:nvPr>
        </p:nvSpPr>
        <p:spPr>
          <a:xfrm>
            <a:off x="838200" y="1179294"/>
            <a:ext cx="10515600" cy="4997669"/>
          </a:xfrm>
        </p:spPr>
        <p:txBody>
          <a:bodyPr/>
          <a:lstStyle/>
          <a:p>
            <a:r>
              <a:rPr lang="en-US" sz="2000" dirty="0"/>
              <a:t>The </a:t>
            </a:r>
            <a:r>
              <a:rPr lang="tr-TR" sz="2000" dirty="0"/>
              <a:t>t</a:t>
            </a:r>
            <a:r>
              <a:rPr lang="en-US" sz="2000" dirty="0" err="1"/>
              <a:t>heorem</a:t>
            </a:r>
            <a:r>
              <a:rPr lang="en-US" sz="2000" dirty="0"/>
              <a:t> </a:t>
            </a:r>
            <a:r>
              <a:rPr lang="tr-TR" sz="2000" dirty="0"/>
              <a:t>s</a:t>
            </a:r>
            <a:r>
              <a:rPr lang="en-US" sz="2000" dirty="0" err="1"/>
              <a:t>tate</a:t>
            </a:r>
            <a:r>
              <a:rPr lang="tr-TR" sz="2000" dirty="0"/>
              <a:t>s </a:t>
            </a:r>
            <a:r>
              <a:rPr lang="tr-TR" sz="2000" dirty="0" err="1"/>
              <a:t>that</a:t>
            </a:r>
            <a:r>
              <a:rPr lang="tr-TR" sz="2000" dirty="0"/>
              <a:t> t</a:t>
            </a:r>
            <a:r>
              <a:rPr lang="en-US" sz="2000" dirty="0"/>
              <a:t>he moment of a force about any point is equal to the sum of the moments of the components of the force about the same point.</a:t>
            </a:r>
          </a:p>
          <a:p>
            <a:endParaRPr lang="en-US" dirty="0"/>
          </a:p>
          <a:p>
            <a:pPr lvl="1"/>
            <a:endParaRPr lang="en-US" dirty="0"/>
          </a:p>
          <a:p>
            <a:pPr marL="0" indent="0">
              <a:buNone/>
            </a:pPr>
            <a:r>
              <a:rPr lang="en-US" sz="2000" b="1" dirty="0"/>
              <a:t>	</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363414" y="1511837"/>
            <a:ext cx="3200400" cy="2440488"/>
          </a:xfrm>
          <a:prstGeom prst="rect">
            <a:avLst/>
          </a:prstGeom>
          <a:solidFill>
            <a:schemeClr val="bg1"/>
          </a:solidFill>
        </p:spPr>
      </p:pic>
      <p:sp>
        <p:nvSpPr>
          <p:cNvPr id="6" name="Metin kutusu 5">
            <a:extLst>
              <a:ext uri="{FF2B5EF4-FFF2-40B4-BE49-F238E27FC236}">
                <a16:creationId xmlns:a16="http://schemas.microsoft.com/office/drawing/2014/main" id="{42D519A8-68E0-09C4-D378-2CC0E0D7ECAA}"/>
              </a:ext>
            </a:extLst>
          </p:cNvPr>
          <p:cNvSpPr txBox="1"/>
          <p:nvPr/>
        </p:nvSpPr>
        <p:spPr>
          <a:xfrm>
            <a:off x="1452446" y="2487880"/>
            <a:ext cx="4743915" cy="646331"/>
          </a:xfrm>
          <a:prstGeom prst="rect">
            <a:avLst/>
          </a:prstGeom>
          <a:solidFill>
            <a:srgbClr val="FFCC99"/>
          </a:solidFill>
        </p:spPr>
        <p:txBody>
          <a:bodyPr wrap="square">
            <a:spAutoFit/>
          </a:bodyPr>
          <a:lstStyle/>
          <a:p>
            <a:pPr marL="0" indent="0" algn="ctr">
              <a:buNone/>
            </a:pPr>
            <a:r>
              <a:rPr lang="en-US" sz="1800" b="1" dirty="0"/>
              <a:t>R = P + Q</a:t>
            </a:r>
          </a:p>
          <a:p>
            <a:pPr marL="0" indent="0" algn="ctr">
              <a:buNone/>
            </a:pPr>
            <a:r>
              <a:rPr lang="en-US" sz="1800" b="1" dirty="0"/>
              <a:t>	M</a:t>
            </a:r>
            <a:r>
              <a:rPr lang="en-US" sz="1800" i="1" baseline="-25000" dirty="0"/>
              <a:t>O</a:t>
            </a:r>
            <a:r>
              <a:rPr lang="en-US" sz="1800" b="1" dirty="0"/>
              <a:t> </a:t>
            </a:r>
            <a:r>
              <a:rPr lang="en-US" sz="1800" dirty="0"/>
              <a:t>= </a:t>
            </a:r>
            <a:r>
              <a:rPr lang="en-US" sz="1800" b="1" dirty="0"/>
              <a:t>r × R </a:t>
            </a:r>
            <a:r>
              <a:rPr lang="en-US" sz="1800" dirty="0"/>
              <a:t>=</a:t>
            </a:r>
            <a:r>
              <a:rPr lang="en-US" sz="1800" b="1" dirty="0"/>
              <a:t> r × </a:t>
            </a:r>
            <a:r>
              <a:rPr lang="en-US" sz="1800" dirty="0"/>
              <a:t>(</a:t>
            </a:r>
            <a:r>
              <a:rPr lang="en-US" sz="1800" b="1" dirty="0"/>
              <a:t>P + Q</a:t>
            </a:r>
            <a:r>
              <a:rPr lang="en-US" sz="1800" dirty="0"/>
              <a:t>)</a:t>
            </a:r>
            <a:r>
              <a:rPr lang="en-US" sz="1800" b="1" dirty="0"/>
              <a:t> </a:t>
            </a:r>
            <a:r>
              <a:rPr lang="en-US" sz="1800" dirty="0"/>
              <a:t>=</a:t>
            </a:r>
            <a:r>
              <a:rPr lang="en-US" sz="1800" b="1" dirty="0"/>
              <a:t> r × P </a:t>
            </a:r>
            <a:r>
              <a:rPr lang="en-US" sz="1800" dirty="0"/>
              <a:t>+</a:t>
            </a:r>
            <a:r>
              <a:rPr lang="en-US" sz="1800" b="1" dirty="0"/>
              <a:t> r × Q</a:t>
            </a:r>
          </a:p>
        </p:txBody>
      </p:sp>
      <p:sp>
        <p:nvSpPr>
          <p:cNvPr id="8" name="Metin kutusu 7">
            <a:extLst>
              <a:ext uri="{FF2B5EF4-FFF2-40B4-BE49-F238E27FC236}">
                <a16:creationId xmlns:a16="http://schemas.microsoft.com/office/drawing/2014/main" id="{7D9FD72E-C15D-849B-F1A0-CBB72A7795D7}"/>
              </a:ext>
            </a:extLst>
          </p:cNvPr>
          <p:cNvSpPr txBox="1"/>
          <p:nvPr/>
        </p:nvSpPr>
        <p:spPr>
          <a:xfrm>
            <a:off x="6358983" y="2626379"/>
            <a:ext cx="2104792" cy="369332"/>
          </a:xfrm>
          <a:prstGeom prst="rect">
            <a:avLst/>
          </a:prstGeom>
          <a:noFill/>
        </p:spPr>
        <p:txBody>
          <a:bodyPr wrap="square">
            <a:spAutoFit/>
          </a:bodyPr>
          <a:lstStyle/>
          <a:p>
            <a:pPr marL="0" indent="0">
              <a:buNone/>
            </a:pPr>
            <a:r>
              <a:rPr lang="tr-TR" b="1" dirty="0" err="1"/>
              <a:t>In</a:t>
            </a:r>
            <a:r>
              <a:rPr lang="tr-TR" b="1" dirty="0"/>
              <a:t> </a:t>
            </a:r>
            <a:r>
              <a:rPr lang="tr-TR" b="1" dirty="0" err="1"/>
              <a:t>Vectoral</a:t>
            </a:r>
            <a:r>
              <a:rPr lang="tr-TR" b="1" dirty="0"/>
              <a:t> Form</a:t>
            </a:r>
            <a:endParaRPr lang="en-US" sz="1800" b="1" dirty="0"/>
          </a:p>
        </p:txBody>
      </p:sp>
      <p:sp>
        <p:nvSpPr>
          <p:cNvPr id="10" name="Metin kutusu 9">
            <a:extLst>
              <a:ext uri="{FF2B5EF4-FFF2-40B4-BE49-F238E27FC236}">
                <a16:creationId xmlns:a16="http://schemas.microsoft.com/office/drawing/2014/main" id="{199219E3-CEFB-FADF-C939-7D804C8CF0E4}"/>
              </a:ext>
            </a:extLst>
          </p:cNvPr>
          <p:cNvSpPr txBox="1"/>
          <p:nvPr/>
        </p:nvSpPr>
        <p:spPr>
          <a:xfrm>
            <a:off x="1751670" y="5324739"/>
            <a:ext cx="3744022" cy="369332"/>
          </a:xfrm>
          <a:prstGeom prst="rect">
            <a:avLst/>
          </a:prstGeom>
          <a:solidFill>
            <a:srgbClr val="FFCC99"/>
          </a:solidFill>
        </p:spPr>
        <p:txBody>
          <a:bodyPr wrap="square">
            <a:spAutoFit/>
          </a:bodyPr>
          <a:lstStyle/>
          <a:p>
            <a:r>
              <a:rPr lang="en-US" sz="1800" i="1" dirty="0"/>
              <a:t>M</a:t>
            </a:r>
            <a:r>
              <a:rPr lang="en-US" sz="1800" i="1" baseline="-25000" dirty="0"/>
              <a:t>O</a:t>
            </a:r>
            <a:r>
              <a:rPr lang="en-US" sz="1800" b="1" dirty="0"/>
              <a:t> </a:t>
            </a:r>
            <a:r>
              <a:rPr lang="en-US" sz="1800" dirty="0"/>
              <a:t>= </a:t>
            </a:r>
            <a:r>
              <a:rPr lang="en-US" sz="1800" i="1" dirty="0"/>
              <a:t>Rd</a:t>
            </a:r>
            <a:r>
              <a:rPr lang="en-US" sz="1800" dirty="0"/>
              <a:t> = </a:t>
            </a:r>
            <a:r>
              <a:rPr lang="en-US" sz="1800" i="1" dirty="0" err="1"/>
              <a:t>pP</a:t>
            </a:r>
            <a:r>
              <a:rPr lang="en-US" sz="1800" dirty="0"/>
              <a:t> </a:t>
            </a:r>
            <a:r>
              <a:rPr lang="tr-TR" sz="1800" dirty="0"/>
              <a:t>-</a:t>
            </a:r>
            <a:r>
              <a:rPr lang="en-US" sz="1800" dirty="0"/>
              <a:t> </a:t>
            </a:r>
            <a:r>
              <a:rPr lang="en-US" sz="1800" i="1" dirty="0" err="1"/>
              <a:t>qQ</a:t>
            </a:r>
            <a:r>
              <a:rPr lang="en-US" sz="1800" i="1" dirty="0"/>
              <a:t> 	</a:t>
            </a:r>
            <a:r>
              <a:rPr lang="en-US" sz="1800" dirty="0"/>
              <a:t>(Assumes C</a:t>
            </a:r>
            <a:r>
              <a:rPr lang="tr-TR" sz="1800" dirty="0"/>
              <a:t>C</a:t>
            </a:r>
            <a:r>
              <a:rPr lang="en-US" sz="1800" dirty="0"/>
              <a:t>W +)</a:t>
            </a:r>
            <a:endParaRPr lang="en-GB" dirty="0"/>
          </a:p>
        </p:txBody>
      </p:sp>
      <p:sp>
        <p:nvSpPr>
          <p:cNvPr id="11" name="Metin kutusu 10">
            <a:extLst>
              <a:ext uri="{FF2B5EF4-FFF2-40B4-BE49-F238E27FC236}">
                <a16:creationId xmlns:a16="http://schemas.microsoft.com/office/drawing/2014/main" id="{2B15324E-B22B-3D9A-BC66-36818871B312}"/>
              </a:ext>
            </a:extLst>
          </p:cNvPr>
          <p:cNvSpPr txBox="1"/>
          <p:nvPr/>
        </p:nvSpPr>
        <p:spPr>
          <a:xfrm>
            <a:off x="6258622" y="5302478"/>
            <a:ext cx="2104792" cy="369332"/>
          </a:xfrm>
          <a:prstGeom prst="rect">
            <a:avLst/>
          </a:prstGeom>
          <a:noFill/>
        </p:spPr>
        <p:txBody>
          <a:bodyPr wrap="square">
            <a:spAutoFit/>
          </a:bodyPr>
          <a:lstStyle/>
          <a:p>
            <a:pPr marL="0" indent="0">
              <a:buNone/>
            </a:pPr>
            <a:r>
              <a:rPr lang="tr-TR" b="1" dirty="0" err="1"/>
              <a:t>In</a:t>
            </a:r>
            <a:r>
              <a:rPr lang="tr-TR" b="1" dirty="0"/>
              <a:t> </a:t>
            </a:r>
            <a:r>
              <a:rPr lang="tr-TR" b="1" dirty="0" err="1"/>
              <a:t>Scalar</a:t>
            </a:r>
            <a:r>
              <a:rPr lang="tr-TR" b="1" dirty="0"/>
              <a:t> Form</a:t>
            </a:r>
            <a:endParaRPr lang="en-US" sz="1800" b="1" dirty="0"/>
          </a:p>
        </p:txBody>
      </p:sp>
      <p:pic>
        <p:nvPicPr>
          <p:cNvPr id="12" name="Picture 5">
            <a:extLst>
              <a:ext uri="{FF2B5EF4-FFF2-40B4-BE49-F238E27FC236}">
                <a16:creationId xmlns:a16="http://schemas.microsoft.com/office/drawing/2014/main" id="{D8359BED-7BB3-C237-37B9-6FA27209211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08588" y="3952325"/>
            <a:ext cx="3200400" cy="2459023"/>
          </a:xfrm>
          <a:prstGeom prst="rect">
            <a:avLst/>
          </a:prstGeom>
          <a:solidFill>
            <a:schemeClr val="bg1"/>
          </a:solidFill>
        </p:spPr>
      </p:pic>
    </p:spTree>
    <p:extLst>
      <p:ext uri="{BB962C8B-B14F-4D97-AF65-F5344CB8AC3E}">
        <p14:creationId xmlns:p14="http://schemas.microsoft.com/office/powerpoint/2010/main" val="284271761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Sample Problem 2/5 (1 of 5)</a:t>
            </a:r>
          </a:p>
        </p:txBody>
      </p:sp>
      <p:sp>
        <p:nvSpPr>
          <p:cNvPr id="3" name="Content Placeholder 2"/>
          <p:cNvSpPr>
            <a:spLocks noGrp="1"/>
          </p:cNvSpPr>
          <p:nvPr>
            <p:ph idx="1"/>
          </p:nvPr>
        </p:nvSpPr>
        <p:spPr/>
        <p:txBody>
          <a:bodyPr/>
          <a:lstStyle/>
          <a:p>
            <a:pPr marL="457200" lvl="1" indent="0" algn="just">
              <a:buNone/>
            </a:pPr>
            <a:r>
              <a:rPr lang="en-US" sz="2000" dirty="0"/>
              <a:t>Calculate the magnitude of the moment about the base point </a:t>
            </a:r>
            <a:r>
              <a:rPr lang="en-US" sz="2000" i="1" dirty="0"/>
              <a:t>O </a:t>
            </a:r>
            <a:r>
              <a:rPr lang="en-US" sz="2000" dirty="0"/>
              <a:t>of the 600-N force in five different ways.</a:t>
            </a:r>
          </a:p>
        </p:txBody>
      </p:sp>
      <p:pic>
        <p:nvPicPr>
          <p:cNvPr id="4" name="Picture 3"/>
          <p:cNvPicPr>
            <a:picLocks noChangeAspect="1"/>
          </p:cNvPicPr>
          <p:nvPr/>
        </p:nvPicPr>
        <p:blipFill>
          <a:blip r:embed="rId2"/>
          <a:stretch>
            <a:fillRect/>
          </a:stretch>
        </p:blipFill>
        <p:spPr>
          <a:xfrm>
            <a:off x="994317" y="3257705"/>
            <a:ext cx="2743200" cy="2518348"/>
          </a:xfrm>
          <a:prstGeom prst="rect">
            <a:avLst/>
          </a:prstGeom>
        </p:spPr>
      </p:pic>
    </p:spTree>
    <p:extLst>
      <p:ext uri="{BB962C8B-B14F-4D97-AF65-F5344CB8AC3E}">
        <p14:creationId xmlns:p14="http://schemas.microsoft.com/office/powerpoint/2010/main" val="73855234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Sample Problem 2/5 (2 of 5)</a:t>
            </a:r>
          </a:p>
        </p:txBody>
      </p:sp>
      <p:sp>
        <p:nvSpPr>
          <p:cNvPr id="3" name="Content Placeholder 2"/>
          <p:cNvSpPr>
            <a:spLocks noGrp="1"/>
          </p:cNvSpPr>
          <p:nvPr>
            <p:ph idx="1"/>
          </p:nvPr>
        </p:nvSpPr>
        <p:spPr>
          <a:xfrm>
            <a:off x="838200" y="1438120"/>
            <a:ext cx="10515600" cy="4351338"/>
          </a:xfrm>
        </p:spPr>
        <p:txBody>
          <a:bodyPr/>
          <a:lstStyle/>
          <a:p>
            <a:r>
              <a:rPr lang="en-US" dirty="0"/>
              <a:t>Method 1:  Use the Moment Arm </a:t>
            </a:r>
            <a:r>
              <a:rPr lang="en-US" sz="2000" dirty="0"/>
              <a:t>(CW is +)</a:t>
            </a:r>
          </a:p>
          <a:p>
            <a:endParaRPr lang="en-US" sz="2000" dirty="0"/>
          </a:p>
        </p:txBody>
      </p:sp>
      <p:pic>
        <p:nvPicPr>
          <p:cNvPr id="4" name="Picture 3"/>
          <p:cNvPicPr>
            <a:picLocks noChangeAspect="1"/>
          </p:cNvPicPr>
          <p:nvPr/>
        </p:nvPicPr>
        <p:blipFill>
          <a:blip r:embed="rId2"/>
          <a:stretch>
            <a:fillRect/>
          </a:stretch>
        </p:blipFill>
        <p:spPr>
          <a:xfrm>
            <a:off x="8610600" y="1361588"/>
            <a:ext cx="2743200" cy="2518348"/>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8200" y="2028108"/>
            <a:ext cx="2546350" cy="2281105"/>
          </a:xfrm>
          <a:prstGeom prst="rect">
            <a:avLst/>
          </a:prstGeom>
          <a:solidFill>
            <a:schemeClr val="bg1"/>
          </a:solid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4289686"/>
            <a:ext cx="5943600" cy="1246437"/>
          </a:xfrm>
          <a:prstGeom prst="rect">
            <a:avLst/>
          </a:prstGeom>
          <a:solidFill>
            <a:schemeClr val="bg1"/>
          </a:solidFill>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8423275" y="4206158"/>
            <a:ext cx="3337560" cy="625095"/>
          </a:xfrm>
          <a:prstGeom prst="rect">
            <a:avLst/>
          </a:prstGeom>
          <a:solidFill>
            <a:schemeClr val="bg1"/>
          </a:solidFill>
        </p:spPr>
      </p:pic>
    </p:spTree>
    <p:extLst>
      <p:ext uri="{BB962C8B-B14F-4D97-AF65-F5344CB8AC3E}">
        <p14:creationId xmlns:p14="http://schemas.microsoft.com/office/powerpoint/2010/main" val="419755353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Sample Problem 2/5 (3 of 5)</a:t>
            </a:r>
          </a:p>
        </p:txBody>
      </p:sp>
      <p:sp>
        <p:nvSpPr>
          <p:cNvPr id="3" name="Content Placeholder 2"/>
          <p:cNvSpPr>
            <a:spLocks noGrp="1"/>
          </p:cNvSpPr>
          <p:nvPr>
            <p:ph idx="1"/>
          </p:nvPr>
        </p:nvSpPr>
        <p:spPr>
          <a:xfrm>
            <a:off x="838200" y="1603098"/>
            <a:ext cx="10515600" cy="4351338"/>
          </a:xfrm>
        </p:spPr>
        <p:txBody>
          <a:bodyPr/>
          <a:lstStyle/>
          <a:p>
            <a:r>
              <a:rPr lang="en-US" dirty="0"/>
              <a:t>Method 2:  Use Components at </a:t>
            </a:r>
            <a:r>
              <a:rPr lang="en-US" i="1" dirty="0"/>
              <a:t>A </a:t>
            </a:r>
            <a:r>
              <a:rPr lang="en-US" sz="2000" dirty="0"/>
              <a:t>(CW is +)</a:t>
            </a:r>
          </a:p>
        </p:txBody>
      </p:sp>
      <p:pic>
        <p:nvPicPr>
          <p:cNvPr id="4" name="Picture 3"/>
          <p:cNvPicPr>
            <a:picLocks noChangeAspect="1"/>
          </p:cNvPicPr>
          <p:nvPr/>
        </p:nvPicPr>
        <p:blipFill>
          <a:blip r:embed="rId2"/>
          <a:stretch>
            <a:fillRect/>
          </a:stretch>
        </p:blipFill>
        <p:spPr>
          <a:xfrm>
            <a:off x="8610600" y="1589113"/>
            <a:ext cx="2743200" cy="2518348"/>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838200" y="1967535"/>
            <a:ext cx="3167768" cy="2235201"/>
          </a:xfrm>
          <a:prstGeom prst="rect">
            <a:avLst/>
          </a:prstGeom>
          <a:solidFill>
            <a:schemeClr val="bg1"/>
          </a:solidFill>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55981" y="4226712"/>
            <a:ext cx="5943600" cy="1249017"/>
          </a:xfrm>
          <a:prstGeom prst="rect">
            <a:avLst/>
          </a:prstGeom>
          <a:solidFill>
            <a:schemeClr val="bg1"/>
          </a:solidFill>
        </p:spPr>
      </p:pic>
      <p:pic>
        <p:nvPicPr>
          <p:cNvPr id="10" name="Picture 9"/>
          <p:cNvPicPr>
            <a:picLocks noChangeAspect="1"/>
          </p:cNvPicPr>
          <p:nvPr/>
        </p:nvPicPr>
        <p:blipFill>
          <a:blip r:embed="rId5">
            <a:clrChange>
              <a:clrFrom>
                <a:srgbClr val="FFFFFF"/>
              </a:clrFrom>
              <a:clrTo>
                <a:srgbClr val="FFFFFF">
                  <a:alpha val="0"/>
                </a:srgbClr>
              </a:clrTo>
            </a:clrChange>
          </a:blip>
          <a:stretch>
            <a:fillRect/>
          </a:stretch>
        </p:blipFill>
        <p:spPr>
          <a:xfrm>
            <a:off x="8364220" y="5034075"/>
            <a:ext cx="3337560" cy="441654"/>
          </a:xfrm>
          <a:prstGeom prst="rect">
            <a:avLst/>
          </a:prstGeom>
          <a:solidFill>
            <a:schemeClr val="bg1"/>
          </a:solidFill>
        </p:spPr>
      </p:pic>
    </p:spTree>
    <p:extLst>
      <p:ext uri="{BB962C8B-B14F-4D97-AF65-F5344CB8AC3E}">
        <p14:creationId xmlns:p14="http://schemas.microsoft.com/office/powerpoint/2010/main" val="423524165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Sample Problem 2/5 (4 of 5)</a:t>
            </a:r>
          </a:p>
        </p:txBody>
      </p:sp>
      <p:sp>
        <p:nvSpPr>
          <p:cNvPr id="3" name="Content Placeholder 2"/>
          <p:cNvSpPr>
            <a:spLocks noGrp="1"/>
          </p:cNvSpPr>
          <p:nvPr>
            <p:ph idx="1"/>
          </p:nvPr>
        </p:nvSpPr>
        <p:spPr>
          <a:xfrm>
            <a:off x="838200" y="1466829"/>
            <a:ext cx="10515600" cy="4351338"/>
          </a:xfrm>
        </p:spPr>
        <p:txBody>
          <a:bodyPr/>
          <a:lstStyle/>
          <a:p>
            <a:r>
              <a:rPr lang="en-US" dirty="0"/>
              <a:t>Methods 3 and 4:  Alternative Moment Arms</a:t>
            </a:r>
            <a:endParaRPr lang="en-US" sz="2000" dirty="0"/>
          </a:p>
        </p:txBody>
      </p:sp>
      <p:pic>
        <p:nvPicPr>
          <p:cNvPr id="4" name="Picture 3"/>
          <p:cNvPicPr>
            <a:picLocks noChangeAspect="1"/>
          </p:cNvPicPr>
          <p:nvPr/>
        </p:nvPicPr>
        <p:blipFill>
          <a:blip r:embed="rId2"/>
          <a:stretch>
            <a:fillRect/>
          </a:stretch>
        </p:blipFill>
        <p:spPr>
          <a:xfrm>
            <a:off x="8610600" y="1361588"/>
            <a:ext cx="2743200" cy="2518348"/>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8201" y="1915119"/>
            <a:ext cx="3924300" cy="3248448"/>
          </a:xfrm>
          <a:prstGeom prst="rect">
            <a:avLst/>
          </a:prstGeom>
          <a:solidFill>
            <a:schemeClr val="bg1"/>
          </a:solidFill>
        </p:spPr>
      </p:pic>
      <p:grpSp>
        <p:nvGrpSpPr>
          <p:cNvPr id="13" name="Group 12"/>
          <p:cNvGrpSpPr/>
          <p:nvPr/>
        </p:nvGrpSpPr>
        <p:grpSpPr>
          <a:xfrm>
            <a:off x="838199" y="5334256"/>
            <a:ext cx="5943600" cy="1313199"/>
            <a:chOff x="177800" y="5291799"/>
            <a:chExt cx="5943600" cy="1313199"/>
          </a:xfrm>
          <a:solidFill>
            <a:schemeClr val="bg1"/>
          </a:solidFill>
        </p:grpSpPr>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177800" y="5291799"/>
              <a:ext cx="5943600" cy="292908"/>
            </a:xfrm>
            <a:prstGeom prst="rect">
              <a:avLst/>
            </a:prstGeom>
            <a:grpFill/>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800" y="5613069"/>
              <a:ext cx="5943600" cy="246622"/>
            </a:xfrm>
            <a:prstGeom prst="rect">
              <a:avLst/>
            </a:prstGeom>
            <a:grpFill/>
          </p:spPr>
        </p:pic>
        <p:pic>
          <p:nvPicPr>
            <p:cNvPr id="11" name="Pictur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800" y="6096957"/>
              <a:ext cx="5943600" cy="235809"/>
            </a:xfrm>
            <a:prstGeom prst="rect">
              <a:avLst/>
            </a:prstGeom>
            <a:grpFill/>
          </p:spPr>
        </p:pic>
        <p:pic>
          <p:nvPicPr>
            <p:cNvPr id="12" name="Picture 1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7800" y="6377815"/>
              <a:ext cx="5943600" cy="227183"/>
            </a:xfrm>
            <a:prstGeom prst="rect">
              <a:avLst/>
            </a:prstGeom>
            <a:grpFill/>
          </p:spPr>
        </p:pic>
      </p:grpSp>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8313420" y="4306887"/>
            <a:ext cx="3337560" cy="1027369"/>
          </a:xfrm>
          <a:prstGeom prst="rect">
            <a:avLst/>
          </a:prstGeom>
          <a:solidFill>
            <a:schemeClr val="bg1"/>
          </a:solidFill>
        </p:spPr>
      </p:pic>
    </p:spTree>
    <p:extLst>
      <p:ext uri="{BB962C8B-B14F-4D97-AF65-F5344CB8AC3E}">
        <p14:creationId xmlns:p14="http://schemas.microsoft.com/office/powerpoint/2010/main" val="4236849654"/>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2/4 – Sample Problem 2/5 (5 of 5)</a:t>
            </a:r>
          </a:p>
        </p:txBody>
      </p:sp>
      <p:sp>
        <p:nvSpPr>
          <p:cNvPr id="3" name="Content Placeholder 2"/>
          <p:cNvSpPr>
            <a:spLocks noGrp="1"/>
          </p:cNvSpPr>
          <p:nvPr>
            <p:ph idx="1"/>
          </p:nvPr>
        </p:nvSpPr>
        <p:spPr>
          <a:xfrm>
            <a:off x="838199" y="1423059"/>
            <a:ext cx="10515600" cy="4351338"/>
          </a:xfrm>
        </p:spPr>
        <p:txBody>
          <a:bodyPr/>
          <a:lstStyle/>
          <a:p>
            <a:r>
              <a:rPr lang="en-US" dirty="0"/>
              <a:t>Method 5:  Vector Approach</a:t>
            </a:r>
            <a:endParaRPr lang="en-US" sz="2000" dirty="0"/>
          </a:p>
        </p:txBody>
      </p:sp>
      <p:pic>
        <p:nvPicPr>
          <p:cNvPr id="4" name="Picture 3"/>
          <p:cNvPicPr>
            <a:picLocks noChangeAspect="1"/>
          </p:cNvPicPr>
          <p:nvPr/>
        </p:nvPicPr>
        <p:blipFill>
          <a:blip r:embed="rId2"/>
          <a:stretch>
            <a:fillRect/>
          </a:stretch>
        </p:blipFill>
        <p:spPr>
          <a:xfrm>
            <a:off x="8610600" y="1361588"/>
            <a:ext cx="2743200" cy="2518348"/>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8201" y="1915119"/>
            <a:ext cx="3429000" cy="2838450"/>
          </a:xfrm>
          <a:prstGeom prst="rect">
            <a:avLst/>
          </a:prstGeom>
          <a:solidFill>
            <a:schemeClr val="bg1"/>
          </a:solidFill>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838199" y="4862352"/>
            <a:ext cx="5943600" cy="1824091"/>
          </a:xfrm>
          <a:prstGeom prst="rect">
            <a:avLst/>
          </a:prstGeom>
          <a:solidFill>
            <a:schemeClr val="bg1"/>
          </a:solidFill>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8313420" y="4959625"/>
            <a:ext cx="3337560" cy="610868"/>
          </a:xfrm>
          <a:prstGeom prst="rect">
            <a:avLst/>
          </a:prstGeom>
          <a:solidFill>
            <a:schemeClr val="bg1"/>
          </a:solidFill>
        </p:spPr>
      </p:pic>
    </p:spTree>
    <p:extLst>
      <p:ext uri="{BB962C8B-B14F-4D97-AF65-F5344CB8AC3E}">
        <p14:creationId xmlns:p14="http://schemas.microsoft.com/office/powerpoint/2010/main" val="3380530145"/>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2/4 – Sample Problem 2/6 (1 of 4)</a:t>
            </a:r>
          </a:p>
        </p:txBody>
      </p:sp>
      <p:sp>
        <p:nvSpPr>
          <p:cNvPr id="3" name="Content Placeholder 2"/>
          <p:cNvSpPr>
            <a:spLocks noGrp="1"/>
          </p:cNvSpPr>
          <p:nvPr>
            <p:ph idx="1"/>
          </p:nvPr>
        </p:nvSpPr>
        <p:spPr>
          <a:xfrm>
            <a:off x="838200" y="1825625"/>
            <a:ext cx="5952893" cy="4351338"/>
          </a:xfrm>
        </p:spPr>
        <p:txBody>
          <a:bodyPr/>
          <a:lstStyle/>
          <a:p>
            <a:pPr marL="457200" lvl="1" indent="0" algn="just">
              <a:buNone/>
            </a:pPr>
            <a:r>
              <a:rPr lang="en-US" sz="2000" dirty="0"/>
              <a:t>The trap door </a:t>
            </a:r>
            <a:r>
              <a:rPr lang="en-US" sz="2000" i="1" dirty="0"/>
              <a:t>OA </a:t>
            </a:r>
            <a:r>
              <a:rPr lang="en-US" sz="2000" dirty="0"/>
              <a:t>is raised by the cable </a:t>
            </a:r>
            <a:r>
              <a:rPr lang="en-US" sz="2000" i="1" dirty="0"/>
              <a:t>AB</a:t>
            </a:r>
            <a:r>
              <a:rPr lang="en-US" sz="2000" dirty="0"/>
              <a:t>, which passes over the small frictionless guide pulleys at </a:t>
            </a:r>
            <a:r>
              <a:rPr lang="en-US" sz="2000" i="1" dirty="0"/>
              <a:t>B</a:t>
            </a:r>
            <a:r>
              <a:rPr lang="en-US" sz="2000" dirty="0"/>
              <a:t>. The tension everywhere in the cable is </a:t>
            </a:r>
            <a:r>
              <a:rPr lang="en-US" sz="2000" i="1" dirty="0"/>
              <a:t>T</a:t>
            </a:r>
            <a:r>
              <a:rPr lang="en-US" sz="2000" dirty="0"/>
              <a:t>, and this tension applied at </a:t>
            </a:r>
            <a:r>
              <a:rPr lang="en-US" sz="2000" i="1" dirty="0"/>
              <a:t>A </a:t>
            </a:r>
            <a:r>
              <a:rPr lang="en-US" sz="2000" dirty="0"/>
              <a:t>causes a moment </a:t>
            </a:r>
            <a:r>
              <a:rPr lang="en-US" sz="2000" i="1" dirty="0"/>
              <a:t>M</a:t>
            </a:r>
            <a:r>
              <a:rPr lang="en-US" sz="2000" i="1" baseline="-25000" dirty="0"/>
              <a:t>O</a:t>
            </a:r>
            <a:r>
              <a:rPr lang="en-US" sz="2000" i="1" dirty="0"/>
              <a:t> </a:t>
            </a:r>
            <a:r>
              <a:rPr lang="en-US" sz="2000" dirty="0"/>
              <a:t>about the hinge at </a:t>
            </a:r>
            <a:r>
              <a:rPr lang="en-US" sz="2000" i="1" dirty="0"/>
              <a:t>O</a:t>
            </a:r>
            <a:r>
              <a:rPr lang="en-US" sz="2000" dirty="0"/>
              <a:t>. Plot the quantity </a:t>
            </a:r>
            <a:r>
              <a:rPr lang="en-US" sz="2000" i="1" dirty="0"/>
              <a:t>M</a:t>
            </a:r>
            <a:r>
              <a:rPr lang="en-US" sz="2000" i="1" baseline="-25000" dirty="0"/>
              <a:t>O </a:t>
            </a:r>
            <a:r>
              <a:rPr lang="en-US" sz="2000" i="1" dirty="0"/>
              <a:t>∕ T </a:t>
            </a:r>
            <a:r>
              <a:rPr lang="en-US" sz="2000" dirty="0"/>
              <a:t>as a function of the door elevation angle 𝜃 over the range 0 ≤ 𝜃 ≤ 90° and note minimum and maximum values. What is the physical significance of this ratio?</a:t>
            </a:r>
          </a:p>
        </p:txBody>
      </p:sp>
      <p:pic>
        <p:nvPicPr>
          <p:cNvPr id="4" name="Picture 3"/>
          <p:cNvPicPr>
            <a:picLocks noChangeAspect="1"/>
          </p:cNvPicPr>
          <p:nvPr/>
        </p:nvPicPr>
        <p:blipFill>
          <a:blip r:embed="rId2"/>
          <a:stretch>
            <a:fillRect/>
          </a:stretch>
        </p:blipFill>
        <p:spPr>
          <a:xfrm>
            <a:off x="7216696" y="1583165"/>
            <a:ext cx="4503235" cy="2247589"/>
          </a:xfrm>
          <a:prstGeom prst="rect">
            <a:avLst/>
          </a:prstGeom>
        </p:spPr>
      </p:pic>
    </p:spTree>
    <p:extLst>
      <p:ext uri="{BB962C8B-B14F-4D97-AF65-F5344CB8AC3E}">
        <p14:creationId xmlns:p14="http://schemas.microsoft.com/office/powerpoint/2010/main" val="344980452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Sample Problem 2/6 (2 of 4)</a:t>
            </a:r>
          </a:p>
        </p:txBody>
      </p:sp>
      <p:sp>
        <p:nvSpPr>
          <p:cNvPr id="3" name="Content Placeholder 2"/>
          <p:cNvSpPr>
            <a:spLocks noGrp="1"/>
          </p:cNvSpPr>
          <p:nvPr>
            <p:ph idx="1"/>
          </p:nvPr>
        </p:nvSpPr>
        <p:spPr/>
        <p:txBody>
          <a:bodyPr/>
          <a:lstStyle/>
          <a:p>
            <a:r>
              <a:rPr lang="en-US" dirty="0"/>
              <a:t>Tension Vector</a:t>
            </a:r>
            <a:endParaRPr lang="en-US" sz="2000" dirty="0"/>
          </a:p>
        </p:txBody>
      </p:sp>
      <p:pic>
        <p:nvPicPr>
          <p:cNvPr id="4" name="Picture 3"/>
          <p:cNvPicPr>
            <a:picLocks noChangeAspect="1"/>
          </p:cNvPicPr>
          <p:nvPr/>
        </p:nvPicPr>
        <p:blipFill>
          <a:blip r:embed="rId2"/>
          <a:stretch>
            <a:fillRect/>
          </a:stretch>
        </p:blipFill>
        <p:spPr>
          <a:xfrm>
            <a:off x="8153400" y="681038"/>
            <a:ext cx="3606096" cy="1799822"/>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578097" y="2598901"/>
            <a:ext cx="2775703" cy="2038299"/>
          </a:xfrm>
          <a:prstGeom prst="rect">
            <a:avLst/>
          </a:prstGeom>
          <a:solidFill>
            <a:schemeClr val="bg1"/>
          </a:solidFill>
        </p:spPr>
      </p:pic>
      <p:pic>
        <p:nvPicPr>
          <p:cNvPr id="6" name="Picture 5"/>
          <p:cNvPicPr>
            <a:picLocks noChangeAspect="1"/>
          </p:cNvPicPr>
          <p:nvPr/>
        </p:nvPicPr>
        <p:blipFill>
          <a:blip r:embed="rId4"/>
          <a:stretch>
            <a:fillRect/>
          </a:stretch>
        </p:blipFill>
        <p:spPr>
          <a:xfrm>
            <a:off x="698119" y="1324070"/>
            <a:ext cx="6680963" cy="518255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8194220" y="4829737"/>
            <a:ext cx="3784076" cy="1676890"/>
          </a:xfrm>
          <a:prstGeom prst="rect">
            <a:avLst/>
          </a:prstGeom>
          <a:solidFill>
            <a:schemeClr val="bg1"/>
          </a:solidFill>
        </p:spPr>
      </p:pic>
    </p:spTree>
    <p:extLst>
      <p:ext uri="{BB962C8B-B14F-4D97-AF65-F5344CB8AC3E}">
        <p14:creationId xmlns:p14="http://schemas.microsoft.com/office/powerpoint/2010/main" val="420495146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63" y="365126"/>
            <a:ext cx="10926078" cy="670240"/>
          </a:xfrm>
        </p:spPr>
        <p:txBody>
          <a:bodyPr>
            <a:noAutofit/>
          </a:bodyPr>
          <a:lstStyle/>
          <a:p>
            <a:r>
              <a:rPr lang="en-US" sz="3600" dirty="0"/>
              <a:t>Article 2/2  Force</a:t>
            </a:r>
          </a:p>
        </p:txBody>
      </p:sp>
      <p:sp>
        <p:nvSpPr>
          <p:cNvPr id="3" name="Content Placeholder 2"/>
          <p:cNvSpPr>
            <a:spLocks noGrp="1"/>
          </p:cNvSpPr>
          <p:nvPr>
            <p:ph idx="1"/>
          </p:nvPr>
        </p:nvSpPr>
        <p:spPr>
          <a:xfrm>
            <a:off x="838200" y="1361588"/>
            <a:ext cx="7750225" cy="5301859"/>
          </a:xfrm>
        </p:spPr>
        <p:txBody>
          <a:bodyPr>
            <a:normAutofit/>
          </a:bodyPr>
          <a:lstStyle/>
          <a:p>
            <a:pPr algn="just"/>
            <a:r>
              <a:rPr lang="en-US" sz="2200" dirty="0"/>
              <a:t>For the bracket </a:t>
            </a:r>
            <a:r>
              <a:rPr lang="tr-TR" sz="2200" dirty="0"/>
              <a:t>in </a:t>
            </a:r>
            <a:r>
              <a:rPr lang="tr-TR" sz="2200" dirty="0" err="1"/>
              <a:t>the</a:t>
            </a:r>
            <a:r>
              <a:rPr lang="tr-TR" sz="2200" dirty="0"/>
              <a:t> f</a:t>
            </a:r>
            <a:r>
              <a:rPr lang="en-US" sz="2200" dirty="0" err="1"/>
              <a:t>ig</a:t>
            </a:r>
            <a:r>
              <a:rPr lang="tr-TR" sz="2200" dirty="0" err="1"/>
              <a:t>ure</a:t>
            </a:r>
            <a:r>
              <a:rPr lang="tr-TR" sz="2200" dirty="0"/>
              <a:t> </a:t>
            </a:r>
            <a:r>
              <a:rPr lang="en-US" sz="2200" dirty="0"/>
              <a:t>the </a:t>
            </a:r>
            <a:r>
              <a:rPr lang="en-US" sz="2200" i="1" dirty="0"/>
              <a:t>external</a:t>
            </a:r>
            <a:r>
              <a:rPr lang="tr-TR" sz="2200" i="1" dirty="0"/>
              <a:t> </a:t>
            </a:r>
            <a:r>
              <a:rPr lang="en-US" sz="2200" i="1" dirty="0"/>
              <a:t>effects </a:t>
            </a:r>
            <a:r>
              <a:rPr lang="en-US" sz="2200" dirty="0"/>
              <a:t>of</a:t>
            </a:r>
            <a:r>
              <a:rPr lang="tr-TR" sz="2200" dirty="0"/>
              <a:t> </a:t>
            </a:r>
            <a:r>
              <a:rPr lang="en-US" sz="2200" b="1" dirty="0"/>
              <a:t>P</a:t>
            </a:r>
            <a:r>
              <a:rPr lang="en-US" sz="2200" dirty="0"/>
              <a:t> to the bracket </a:t>
            </a:r>
            <a:endParaRPr lang="tr-TR" sz="2200" dirty="0"/>
          </a:p>
          <a:p>
            <a:pPr marL="0" indent="0" algn="just">
              <a:buNone/>
            </a:pPr>
            <a:r>
              <a:rPr lang="en-US" sz="2200" dirty="0"/>
              <a:t>are</a:t>
            </a:r>
            <a:r>
              <a:rPr lang="tr-TR" sz="2200" dirty="0"/>
              <a:t>:</a:t>
            </a:r>
          </a:p>
          <a:p>
            <a:pPr algn="just">
              <a:buFont typeface="Wingdings" panose="05000000000000000000" pitchFamily="2" charset="2"/>
              <a:buChar char="ü"/>
            </a:pPr>
            <a:r>
              <a:rPr lang="tr-TR" sz="2200" dirty="0"/>
              <a:t>t</a:t>
            </a:r>
            <a:r>
              <a:rPr lang="en-US" sz="2200" dirty="0"/>
              <a:t>he</a:t>
            </a:r>
            <a:r>
              <a:rPr lang="tr-TR" sz="2200" dirty="0"/>
              <a:t> </a:t>
            </a:r>
            <a:r>
              <a:rPr lang="en-US" sz="2200" dirty="0"/>
              <a:t>reactive forces (not shown) exerted on the bracket by the</a:t>
            </a:r>
            <a:endParaRPr lang="tr-TR" sz="2200" dirty="0"/>
          </a:p>
          <a:p>
            <a:pPr marL="0" indent="0" algn="just">
              <a:buNone/>
            </a:pPr>
            <a:r>
              <a:rPr lang="en-US" sz="2200" dirty="0"/>
              <a:t>foundation and bolts because of the action of </a:t>
            </a:r>
            <a:r>
              <a:rPr lang="en-US" sz="2200" b="1" dirty="0"/>
              <a:t>P</a:t>
            </a:r>
            <a:r>
              <a:rPr lang="en-US" sz="2200" dirty="0"/>
              <a:t>.</a:t>
            </a:r>
            <a:endParaRPr lang="tr-TR" sz="2200" dirty="0"/>
          </a:p>
          <a:p>
            <a:pPr algn="just"/>
            <a:r>
              <a:rPr lang="en-US" sz="2200" dirty="0"/>
              <a:t>Forces external to a body can be either </a:t>
            </a:r>
            <a:r>
              <a:rPr lang="en-US" sz="2200" i="1" dirty="0"/>
              <a:t>applied forces </a:t>
            </a:r>
            <a:r>
              <a:rPr lang="en-US" sz="2200" dirty="0"/>
              <a:t>or </a:t>
            </a:r>
            <a:r>
              <a:rPr lang="en-US" sz="2200" i="1" dirty="0"/>
              <a:t>reactive forces</a:t>
            </a:r>
            <a:r>
              <a:rPr lang="en-US" sz="2200" dirty="0"/>
              <a:t>. </a:t>
            </a:r>
            <a:endParaRPr lang="tr-TR" sz="2200" dirty="0"/>
          </a:p>
          <a:p>
            <a:pPr algn="just"/>
            <a:r>
              <a:rPr lang="en-US" sz="2200" dirty="0"/>
              <a:t>The internal</a:t>
            </a:r>
            <a:r>
              <a:rPr lang="tr-TR" sz="2200" dirty="0"/>
              <a:t> </a:t>
            </a:r>
            <a:r>
              <a:rPr lang="en-US" sz="2200" dirty="0"/>
              <a:t>effects of </a:t>
            </a:r>
            <a:r>
              <a:rPr lang="en-US" sz="2200" b="1" dirty="0"/>
              <a:t>P</a:t>
            </a:r>
            <a:r>
              <a:rPr lang="en-US" sz="2200" dirty="0"/>
              <a:t> to</a:t>
            </a:r>
            <a:r>
              <a:rPr lang="tr-TR" sz="2200" dirty="0"/>
              <a:t> </a:t>
            </a:r>
            <a:r>
              <a:rPr lang="en-US" sz="2200" dirty="0"/>
              <a:t>the bracket are</a:t>
            </a:r>
            <a:r>
              <a:rPr lang="tr-TR" sz="2200" dirty="0"/>
              <a:t>:</a:t>
            </a:r>
            <a:r>
              <a:rPr lang="en-US" sz="2200" dirty="0"/>
              <a:t> </a:t>
            </a:r>
            <a:endParaRPr lang="tr-TR" sz="2200" dirty="0"/>
          </a:p>
          <a:p>
            <a:pPr algn="just">
              <a:buFont typeface="Wingdings" panose="05000000000000000000" pitchFamily="2" charset="2"/>
              <a:buChar char="ü"/>
            </a:pPr>
            <a:r>
              <a:rPr lang="en-US" sz="2200" dirty="0"/>
              <a:t>the resulting internal forces and deformations distributed </a:t>
            </a:r>
          </a:p>
          <a:p>
            <a:pPr marL="0" indent="0" algn="just">
              <a:buNone/>
            </a:pPr>
            <a:r>
              <a:rPr lang="en-US" sz="2200" dirty="0"/>
              <a:t>throughout the material of the bracket. </a:t>
            </a:r>
            <a:endParaRPr lang="tr-TR" sz="2200" dirty="0"/>
          </a:p>
          <a:p>
            <a:pPr algn="just">
              <a:lnSpc>
                <a:spcPct val="100000"/>
              </a:lnSpc>
            </a:pPr>
            <a:r>
              <a:rPr lang="en-US" sz="2200" dirty="0"/>
              <a:t>The relation between internal forces and internal deformations depends on the material properties of the body and is studied in strength of materials, elasticity, and plasticity. </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588425" y="1361588"/>
            <a:ext cx="3187986" cy="3876118"/>
          </a:xfrm>
          <a:prstGeom prst="rect">
            <a:avLst/>
          </a:prstGeom>
          <a:solidFill>
            <a:schemeClr val="bg1"/>
          </a:solidFill>
        </p:spPr>
      </p:pic>
    </p:spTree>
    <p:extLst>
      <p:ext uri="{BB962C8B-B14F-4D97-AF65-F5344CB8AC3E}">
        <p14:creationId xmlns:p14="http://schemas.microsoft.com/office/powerpoint/2010/main" val="307009144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Article 2/4 – Sample Problem 2/6 (3 of 4)</a:t>
            </a:r>
          </a:p>
        </p:txBody>
      </p:sp>
      <p:sp>
        <p:nvSpPr>
          <p:cNvPr id="3" name="Content Placeholder 2"/>
          <p:cNvSpPr>
            <a:spLocks noGrp="1"/>
          </p:cNvSpPr>
          <p:nvPr>
            <p:ph idx="1"/>
          </p:nvPr>
        </p:nvSpPr>
        <p:spPr>
          <a:xfrm>
            <a:off x="838200" y="1361588"/>
            <a:ext cx="10515600" cy="4351338"/>
          </a:xfrm>
        </p:spPr>
        <p:txBody>
          <a:bodyPr/>
          <a:lstStyle/>
          <a:p>
            <a:r>
              <a:rPr lang="en-US" dirty="0"/>
              <a:t>Moment Vector</a:t>
            </a:r>
            <a:endParaRPr lang="en-US" sz="2000" dirty="0"/>
          </a:p>
        </p:txBody>
      </p:sp>
      <p:pic>
        <p:nvPicPr>
          <p:cNvPr id="4" name="Picture 3"/>
          <p:cNvPicPr>
            <a:picLocks noChangeAspect="1"/>
          </p:cNvPicPr>
          <p:nvPr/>
        </p:nvPicPr>
        <p:blipFill>
          <a:blip r:embed="rId2"/>
          <a:stretch>
            <a:fillRect/>
          </a:stretch>
        </p:blipFill>
        <p:spPr>
          <a:xfrm>
            <a:off x="8153400" y="1361588"/>
            <a:ext cx="3200400" cy="159733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718178" y="3136093"/>
            <a:ext cx="2368921" cy="1739584"/>
          </a:xfrm>
          <a:prstGeom prst="rect">
            <a:avLst/>
          </a:prstGeom>
          <a:solidFill>
            <a:schemeClr val="bg1"/>
          </a:solidFill>
        </p:spPr>
      </p:pic>
      <p:pic>
        <p:nvPicPr>
          <p:cNvPr id="8" name="Picture 7"/>
          <p:cNvPicPr>
            <a:picLocks noChangeAspect="1"/>
          </p:cNvPicPr>
          <p:nvPr/>
        </p:nvPicPr>
        <p:blipFill rotWithShape="1">
          <a:blip r:embed="rId4">
            <a:clrChange>
              <a:clrFrom>
                <a:srgbClr val="FFFFFF"/>
              </a:clrFrom>
              <a:clrTo>
                <a:srgbClr val="FFFFFF">
                  <a:alpha val="0"/>
                </a:srgbClr>
              </a:clrTo>
            </a:clrChange>
          </a:blip>
          <a:srcRect b="25215"/>
          <a:stretch/>
        </p:blipFill>
        <p:spPr>
          <a:xfrm>
            <a:off x="838200" y="1947863"/>
            <a:ext cx="5943600" cy="2757488"/>
          </a:xfrm>
          <a:prstGeom prst="rect">
            <a:avLst/>
          </a:prstGeom>
          <a:solidFill>
            <a:schemeClr val="bg1"/>
          </a:solidFill>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1608438" y="5291626"/>
            <a:ext cx="4403124" cy="1093393"/>
          </a:xfrm>
          <a:prstGeom prst="rect">
            <a:avLst/>
          </a:prstGeom>
          <a:solidFill>
            <a:schemeClr val="bg1"/>
          </a:solidFill>
        </p:spPr>
      </p:pic>
    </p:spTree>
    <p:extLst>
      <p:ext uri="{BB962C8B-B14F-4D97-AF65-F5344CB8AC3E}">
        <p14:creationId xmlns:p14="http://schemas.microsoft.com/office/powerpoint/2010/main" val="3324141503"/>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Article 2/4 – Sample Problem 2/6 (4 of 4)</a:t>
            </a:r>
          </a:p>
        </p:txBody>
      </p:sp>
      <p:sp>
        <p:nvSpPr>
          <p:cNvPr id="3" name="Content Placeholder 2"/>
          <p:cNvSpPr>
            <a:spLocks noGrp="1"/>
          </p:cNvSpPr>
          <p:nvPr>
            <p:ph idx="1"/>
          </p:nvPr>
        </p:nvSpPr>
        <p:spPr>
          <a:xfrm>
            <a:off x="838200" y="1525172"/>
            <a:ext cx="10515600" cy="4351338"/>
          </a:xfrm>
        </p:spPr>
        <p:txBody>
          <a:bodyPr/>
          <a:lstStyle/>
          <a:p>
            <a:r>
              <a:rPr lang="en-US" dirty="0"/>
              <a:t>Desired Expression and Plot</a:t>
            </a:r>
          </a:p>
          <a:p>
            <a:endParaRPr lang="en-US" sz="2000" dirty="0"/>
          </a:p>
        </p:txBody>
      </p:sp>
      <p:pic>
        <p:nvPicPr>
          <p:cNvPr id="4" name="Picture 3"/>
          <p:cNvPicPr>
            <a:picLocks noChangeAspect="1"/>
          </p:cNvPicPr>
          <p:nvPr/>
        </p:nvPicPr>
        <p:blipFill>
          <a:blip r:embed="rId2"/>
          <a:stretch>
            <a:fillRect/>
          </a:stretch>
        </p:blipFill>
        <p:spPr>
          <a:xfrm>
            <a:off x="8153400" y="1361588"/>
            <a:ext cx="3200400" cy="1597337"/>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153400" y="3429000"/>
            <a:ext cx="2991458" cy="2196735"/>
          </a:xfrm>
          <a:prstGeom prst="rect">
            <a:avLst/>
          </a:prstGeom>
          <a:solidFill>
            <a:schemeClr val="bg1"/>
          </a:solid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838200" y="1925637"/>
            <a:ext cx="5943600" cy="1775204"/>
          </a:xfrm>
          <a:prstGeom prst="rect">
            <a:avLst/>
          </a:prstGeom>
          <a:solidFill>
            <a:schemeClr val="bg1"/>
          </a:solidFill>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1787377" y="3769780"/>
            <a:ext cx="3975075" cy="2811462"/>
          </a:xfrm>
          <a:prstGeom prst="rect">
            <a:avLst/>
          </a:prstGeom>
          <a:solidFill>
            <a:schemeClr val="bg1"/>
          </a:solidFill>
        </p:spPr>
      </p:pic>
    </p:spTree>
    <p:extLst>
      <p:ext uri="{BB962C8B-B14F-4D97-AF65-F5344CB8AC3E}">
        <p14:creationId xmlns:p14="http://schemas.microsoft.com/office/powerpoint/2010/main" val="269378616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8"/>
            <a:ext cx="10515600" cy="1325563"/>
          </a:xfrm>
        </p:spPr>
        <p:txBody>
          <a:bodyPr>
            <a:normAutofit/>
          </a:bodyPr>
          <a:lstStyle/>
          <a:p>
            <a:r>
              <a:rPr lang="en-US" sz="3200" b="1" dirty="0"/>
              <a:t>Article 2/5  Couple</a:t>
            </a:r>
          </a:p>
        </p:txBody>
      </p:sp>
      <p:sp>
        <p:nvSpPr>
          <p:cNvPr id="3" name="Content Placeholder 2"/>
          <p:cNvSpPr>
            <a:spLocks noGrp="1"/>
          </p:cNvSpPr>
          <p:nvPr>
            <p:ph idx="1"/>
          </p:nvPr>
        </p:nvSpPr>
        <p:spPr>
          <a:xfrm>
            <a:off x="838200" y="1361588"/>
            <a:ext cx="10680700" cy="5288594"/>
          </a:xfrm>
        </p:spPr>
        <p:txBody>
          <a:bodyPr>
            <a:normAutofit/>
          </a:bodyPr>
          <a:lstStyle/>
          <a:p>
            <a:r>
              <a:rPr lang="en-US" sz="2400" dirty="0"/>
              <a:t>The moment produced by two equal, opposite, and noncollinear forces is called a </a:t>
            </a:r>
            <a:r>
              <a:rPr lang="en-US" sz="2400" b="1" dirty="0"/>
              <a:t>couple</a:t>
            </a:r>
            <a:r>
              <a:rPr lang="en-US" sz="2400" dirty="0"/>
              <a:t>.</a:t>
            </a:r>
          </a:p>
          <a:p>
            <a:endParaRPr lang="en-US" sz="2400" dirty="0"/>
          </a:p>
          <a:p>
            <a:pPr marL="0" indent="0">
              <a:buNone/>
            </a:pPr>
            <a:r>
              <a:rPr lang="en-US" sz="2400" i="1" dirty="0"/>
              <a:t>	</a:t>
            </a:r>
            <a:endParaRPr lang="en-US" sz="2400" dirty="0"/>
          </a:p>
          <a:p>
            <a:endParaRPr lang="tr-TR" sz="2400" dirty="0"/>
          </a:p>
          <a:p>
            <a:endParaRPr lang="tr-TR" sz="2400" dirty="0"/>
          </a:p>
          <a:p>
            <a:endParaRPr lang="en-US" sz="2400" dirty="0"/>
          </a:p>
          <a:p>
            <a:r>
              <a:rPr lang="en-US" sz="2400" dirty="0"/>
              <a:t>Note especially that the </a:t>
            </a:r>
            <a:r>
              <a:rPr lang="en-US" sz="2400" b="1" dirty="0"/>
              <a:t>magnitude of the couple is indepen­dent of the distance</a:t>
            </a:r>
            <a:r>
              <a:rPr lang="en-US" sz="2400" dirty="0"/>
              <a:t> a which locates the forces with respect to the moment center</a:t>
            </a:r>
            <a:r>
              <a:rPr lang="tr-TR" sz="2400" dirty="0"/>
              <a:t> O</a:t>
            </a:r>
            <a:r>
              <a:rPr lang="en-US" sz="2400" dirty="0"/>
              <a:t>.</a:t>
            </a:r>
          </a:p>
          <a:p>
            <a:r>
              <a:rPr lang="en-US" sz="2400" dirty="0"/>
              <a:t>It follows that the moment of a couple has the same value for all moment centers.</a:t>
            </a:r>
          </a:p>
          <a:p>
            <a:pPr marL="457200" lvl="1" indent="0">
              <a:buNone/>
            </a:pPr>
            <a:endParaRPr lang="en-US" i="1" dirty="0"/>
          </a:p>
          <a:p>
            <a:pPr marL="457200" lvl="1" indent="0">
              <a:buNone/>
            </a:pPr>
            <a:endParaRPr lang="en-US" i="1"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629186" y="2079470"/>
            <a:ext cx="2588941" cy="2138691"/>
          </a:xfrm>
          <a:prstGeom prst="rect">
            <a:avLst/>
          </a:prstGeom>
        </p:spPr>
      </p:pic>
      <p:sp>
        <p:nvSpPr>
          <p:cNvPr id="6" name="Metin kutusu 5">
            <a:extLst>
              <a:ext uri="{FF2B5EF4-FFF2-40B4-BE49-F238E27FC236}">
                <a16:creationId xmlns:a16="http://schemas.microsoft.com/office/drawing/2014/main" id="{1C89FB48-617A-F4A1-FCDE-9C1211D81417}"/>
              </a:ext>
            </a:extLst>
          </p:cNvPr>
          <p:cNvSpPr txBox="1"/>
          <p:nvPr/>
        </p:nvSpPr>
        <p:spPr>
          <a:xfrm>
            <a:off x="3639015" y="2687151"/>
            <a:ext cx="3141856" cy="461665"/>
          </a:xfrm>
          <a:prstGeom prst="rect">
            <a:avLst/>
          </a:prstGeom>
          <a:solidFill>
            <a:srgbClr val="FFCC99"/>
          </a:solidFill>
        </p:spPr>
        <p:txBody>
          <a:bodyPr wrap="square">
            <a:spAutoFit/>
          </a:bodyPr>
          <a:lstStyle/>
          <a:p>
            <a:pPr marL="0" indent="0" algn="ctr">
              <a:buNone/>
            </a:pPr>
            <a:r>
              <a:rPr lang="en-US" sz="2400" i="1" dirty="0"/>
              <a:t>M</a:t>
            </a:r>
            <a:r>
              <a:rPr lang="en-US" sz="2400" i="1" baseline="-25000" dirty="0"/>
              <a:t>O</a:t>
            </a:r>
            <a:r>
              <a:rPr lang="en-US" sz="2400" dirty="0"/>
              <a:t> = </a:t>
            </a:r>
            <a:r>
              <a:rPr lang="en-US" sz="2400" i="1" dirty="0"/>
              <a:t>F</a:t>
            </a:r>
            <a:r>
              <a:rPr lang="en-US" sz="2400" dirty="0"/>
              <a:t>(</a:t>
            </a:r>
            <a:r>
              <a:rPr lang="en-US" sz="2400" i="1" dirty="0"/>
              <a:t>a</a:t>
            </a:r>
            <a:r>
              <a:rPr lang="en-US" sz="2400" dirty="0"/>
              <a:t> + </a:t>
            </a:r>
            <a:r>
              <a:rPr lang="en-US" sz="2400" i="1" dirty="0"/>
              <a:t>d</a:t>
            </a:r>
            <a:r>
              <a:rPr lang="en-US" sz="2400" dirty="0"/>
              <a:t>) - </a:t>
            </a:r>
            <a:r>
              <a:rPr lang="en-US" sz="2400" i="1" dirty="0"/>
              <a:t>Fa = </a:t>
            </a:r>
            <a:r>
              <a:rPr lang="en-US" sz="2400" i="1" dirty="0" err="1"/>
              <a:t>Fd</a:t>
            </a:r>
            <a:endParaRPr lang="en-US" sz="2400" i="1" dirty="0"/>
          </a:p>
        </p:txBody>
      </p:sp>
    </p:spTree>
    <p:extLst>
      <p:ext uri="{BB962C8B-B14F-4D97-AF65-F5344CB8AC3E}">
        <p14:creationId xmlns:p14="http://schemas.microsoft.com/office/powerpoint/2010/main" val="215147741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Vector Algebra Method</a:t>
            </a:r>
          </a:p>
        </p:txBody>
      </p:sp>
      <p:sp>
        <p:nvSpPr>
          <p:cNvPr id="3" name="Content Placeholder 2"/>
          <p:cNvSpPr>
            <a:spLocks noGrp="1"/>
          </p:cNvSpPr>
          <p:nvPr>
            <p:ph idx="1"/>
          </p:nvPr>
        </p:nvSpPr>
        <p:spPr>
          <a:xfrm>
            <a:off x="6595019" y="4068912"/>
            <a:ext cx="5325635" cy="1325563"/>
          </a:xfrm>
        </p:spPr>
        <p:txBody>
          <a:bodyPr>
            <a:normAutofit/>
          </a:bodyPr>
          <a:lstStyle/>
          <a:p>
            <a:pPr marL="914400" lvl="2" indent="0" algn="ctr">
              <a:buNone/>
            </a:pPr>
            <a:endParaRPr lang="tr-TR" sz="2200" b="1" dirty="0"/>
          </a:p>
          <a:p>
            <a:pPr marL="0" indent="0" algn="ctr">
              <a:buNone/>
            </a:pPr>
            <a:r>
              <a:rPr lang="en-US" sz="2200" dirty="0"/>
              <a:t>The Couple is a Free Vector</a:t>
            </a:r>
          </a:p>
        </p:txBody>
      </p:sp>
      <p:pic>
        <p:nvPicPr>
          <p:cNvPr id="4" name="Picture 3"/>
          <p:cNvPicPr>
            <a:picLocks noChangeAspect="1"/>
          </p:cNvPicPr>
          <p:nvPr/>
        </p:nvPicPr>
        <p:blipFill>
          <a:blip r:embed="rId2"/>
          <a:stretch>
            <a:fillRect/>
          </a:stretch>
        </p:blipFill>
        <p:spPr>
          <a:xfrm>
            <a:off x="1683835" y="1574688"/>
            <a:ext cx="2934630" cy="2407669"/>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919223" y="1463525"/>
            <a:ext cx="2440259" cy="2402832"/>
          </a:xfrm>
          <a:prstGeom prst="rect">
            <a:avLst/>
          </a:prstGeom>
          <a:solidFill>
            <a:schemeClr val="bg1"/>
          </a:solidFill>
        </p:spPr>
      </p:pic>
      <p:sp>
        <p:nvSpPr>
          <p:cNvPr id="7" name="Metin kutusu 6">
            <a:extLst>
              <a:ext uri="{FF2B5EF4-FFF2-40B4-BE49-F238E27FC236}">
                <a16:creationId xmlns:a16="http://schemas.microsoft.com/office/drawing/2014/main" id="{876A84CA-8606-F5DC-7986-5B38611F97EF}"/>
              </a:ext>
            </a:extLst>
          </p:cNvPr>
          <p:cNvSpPr txBox="1"/>
          <p:nvPr/>
        </p:nvSpPr>
        <p:spPr>
          <a:xfrm>
            <a:off x="431646" y="4610994"/>
            <a:ext cx="5790734" cy="461665"/>
          </a:xfrm>
          <a:prstGeom prst="rect">
            <a:avLst/>
          </a:prstGeom>
          <a:solidFill>
            <a:srgbClr val="FFCC99"/>
          </a:solidFill>
        </p:spPr>
        <p:txBody>
          <a:bodyPr wrap="square">
            <a:spAutoFit/>
          </a:bodyPr>
          <a:lstStyle/>
          <a:p>
            <a:pPr lvl="1" algn="ctr"/>
            <a:r>
              <a:rPr lang="en-US" sz="2400" b="1" dirty="0"/>
              <a:t>M</a:t>
            </a:r>
            <a:r>
              <a:rPr lang="en-US" sz="2400" i="1" baseline="-25000" dirty="0"/>
              <a:t>O</a:t>
            </a:r>
            <a:r>
              <a:rPr lang="en-US" sz="2400" b="1" dirty="0"/>
              <a:t> = </a:t>
            </a:r>
            <a:r>
              <a:rPr lang="en-US" sz="2400" b="1" dirty="0" err="1"/>
              <a:t>r</a:t>
            </a:r>
            <a:r>
              <a:rPr lang="en-US" sz="2400" i="1" baseline="-25000" dirty="0" err="1"/>
              <a:t>A</a:t>
            </a:r>
            <a:r>
              <a:rPr lang="en-US" sz="2400" b="1" dirty="0"/>
              <a:t> × F </a:t>
            </a:r>
            <a:r>
              <a:rPr lang="en-US" sz="2400" dirty="0"/>
              <a:t>+</a:t>
            </a:r>
            <a:r>
              <a:rPr lang="en-US" sz="2400" b="1" dirty="0"/>
              <a:t> </a:t>
            </a:r>
            <a:r>
              <a:rPr lang="en-US" sz="2400" b="1" dirty="0" err="1"/>
              <a:t>r</a:t>
            </a:r>
            <a:r>
              <a:rPr lang="en-US" sz="2400" i="1" baseline="-25000" dirty="0" err="1"/>
              <a:t>B</a:t>
            </a:r>
            <a:r>
              <a:rPr lang="en-US" sz="2400" b="1" dirty="0"/>
              <a:t> × </a:t>
            </a:r>
            <a:r>
              <a:rPr lang="en-US" sz="2400" dirty="0"/>
              <a:t>(-</a:t>
            </a:r>
            <a:r>
              <a:rPr lang="en-US" sz="2400" b="1" dirty="0"/>
              <a:t>F</a:t>
            </a:r>
            <a:r>
              <a:rPr lang="en-US" sz="2400" dirty="0"/>
              <a:t>)</a:t>
            </a:r>
            <a:r>
              <a:rPr lang="en-US" sz="2400" b="1" dirty="0"/>
              <a:t> </a:t>
            </a:r>
            <a:r>
              <a:rPr lang="en-US" sz="2400" dirty="0"/>
              <a:t>=</a:t>
            </a:r>
            <a:r>
              <a:rPr lang="en-US" sz="2400" b="1" dirty="0"/>
              <a:t> </a:t>
            </a:r>
            <a:r>
              <a:rPr lang="en-US" sz="2400" dirty="0"/>
              <a:t>(</a:t>
            </a:r>
            <a:r>
              <a:rPr lang="en-US" sz="2400" b="1" dirty="0" err="1"/>
              <a:t>r</a:t>
            </a:r>
            <a:r>
              <a:rPr lang="en-US" sz="2400" i="1" baseline="-25000" dirty="0" err="1"/>
              <a:t>A</a:t>
            </a:r>
            <a:r>
              <a:rPr lang="en-US" sz="2400" i="1" dirty="0"/>
              <a:t> </a:t>
            </a:r>
            <a:r>
              <a:rPr lang="en-US" sz="2400" dirty="0"/>
              <a:t>-</a:t>
            </a:r>
            <a:r>
              <a:rPr lang="en-US" sz="2400" b="1" dirty="0"/>
              <a:t> </a:t>
            </a:r>
            <a:r>
              <a:rPr lang="en-US" sz="2400" b="1" dirty="0" err="1"/>
              <a:t>r</a:t>
            </a:r>
            <a:r>
              <a:rPr lang="en-US" sz="2400" i="1" baseline="-25000" dirty="0" err="1"/>
              <a:t>B</a:t>
            </a:r>
            <a:r>
              <a:rPr lang="en-US" sz="2400" dirty="0"/>
              <a:t>)</a:t>
            </a:r>
            <a:r>
              <a:rPr lang="en-US" sz="2400" b="1" dirty="0"/>
              <a:t> × F </a:t>
            </a:r>
            <a:r>
              <a:rPr lang="en-US" sz="2400" dirty="0"/>
              <a:t>=</a:t>
            </a:r>
            <a:r>
              <a:rPr lang="en-US" sz="2400" b="1" dirty="0"/>
              <a:t> r × F</a:t>
            </a:r>
            <a:endParaRPr lang="en-US" sz="2400" dirty="0"/>
          </a:p>
        </p:txBody>
      </p:sp>
    </p:spTree>
    <p:extLst>
      <p:ext uri="{BB962C8B-B14F-4D97-AF65-F5344CB8AC3E}">
        <p14:creationId xmlns:p14="http://schemas.microsoft.com/office/powerpoint/2010/main" val="235205892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Alternative Representations of Couples</a:t>
            </a:r>
          </a:p>
        </p:txBody>
      </p:sp>
      <p:sp>
        <p:nvSpPr>
          <p:cNvPr id="3" name="Content Placeholder 2"/>
          <p:cNvSpPr>
            <a:spLocks noGrp="1"/>
          </p:cNvSpPr>
          <p:nvPr>
            <p:ph idx="1"/>
          </p:nvPr>
        </p:nvSpPr>
        <p:spPr>
          <a:xfrm>
            <a:off x="838200" y="1572710"/>
            <a:ext cx="10515600" cy="4351338"/>
          </a:xfrm>
        </p:spPr>
        <p:txBody>
          <a:bodyPr/>
          <a:lstStyle/>
          <a:p>
            <a:r>
              <a:rPr lang="en-US" dirty="0"/>
              <a:t>Two-Dimensional Representations</a:t>
            </a: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530097" y="2335058"/>
            <a:ext cx="4108810" cy="3902988"/>
          </a:xfrm>
          <a:prstGeom prst="rect">
            <a:avLst/>
          </a:prstGeom>
          <a:solidFill>
            <a:schemeClr val="bg1"/>
          </a:solidFill>
        </p:spPr>
      </p:pic>
      <p:sp>
        <p:nvSpPr>
          <p:cNvPr id="6" name="Metin kutusu 5">
            <a:extLst>
              <a:ext uri="{FF2B5EF4-FFF2-40B4-BE49-F238E27FC236}">
                <a16:creationId xmlns:a16="http://schemas.microsoft.com/office/drawing/2014/main" id="{0D93324D-0EEC-D45D-86DC-B9AEC70F29A8}"/>
              </a:ext>
            </a:extLst>
          </p:cNvPr>
          <p:cNvSpPr txBox="1"/>
          <p:nvPr/>
        </p:nvSpPr>
        <p:spPr>
          <a:xfrm>
            <a:off x="4638907" y="2778883"/>
            <a:ext cx="7182672" cy="1938992"/>
          </a:xfrm>
          <a:prstGeom prst="rect">
            <a:avLst/>
          </a:prstGeom>
          <a:noFill/>
        </p:spPr>
        <p:txBody>
          <a:bodyPr wrap="square">
            <a:spAutoFit/>
          </a:bodyPr>
          <a:lstStyle/>
          <a:p>
            <a:pPr marL="457200" indent="-457200" algn="just">
              <a:buFont typeface="Arial" panose="020B0604020202020204" pitchFamily="34" charset="0"/>
              <a:buChar char="•"/>
            </a:pPr>
            <a:r>
              <a:rPr lang="tr-TR" sz="2400" dirty="0" err="1">
                <a:cs typeface="Times New Roman" panose="02020603050405020304" pitchFamily="18" charset="0"/>
              </a:rPr>
              <a:t>Because</a:t>
            </a:r>
            <a:r>
              <a:rPr lang="tr-TR" sz="2400" dirty="0">
                <a:cs typeface="Times New Roman" panose="02020603050405020304" pitchFamily="18" charset="0"/>
              </a:rPr>
              <a:t> </a:t>
            </a:r>
            <a:r>
              <a:rPr lang="tr-TR" sz="2400" dirty="0" err="1">
                <a:cs typeface="Times New Roman" panose="02020603050405020304" pitchFamily="18" charset="0"/>
              </a:rPr>
              <a:t>the</a:t>
            </a:r>
            <a:r>
              <a:rPr lang="tr-TR" sz="2400" dirty="0">
                <a:cs typeface="Times New Roman" panose="02020603050405020304" pitchFamily="18" charset="0"/>
              </a:rPr>
              <a:t> </a:t>
            </a:r>
            <a:r>
              <a:rPr lang="tr-TR" sz="2400" dirty="0" err="1">
                <a:cs typeface="Times New Roman" panose="02020603050405020304" pitchFamily="18" charset="0"/>
              </a:rPr>
              <a:t>couple</a:t>
            </a:r>
            <a:r>
              <a:rPr lang="tr-TR" sz="2400" dirty="0">
                <a:cs typeface="Times New Roman" panose="02020603050405020304" pitchFamily="18" charset="0"/>
              </a:rPr>
              <a:t> </a:t>
            </a:r>
            <a:r>
              <a:rPr lang="tr-TR" sz="2400" dirty="0" err="1">
                <a:cs typeface="Times New Roman" panose="02020603050405020304" pitchFamily="18" charset="0"/>
              </a:rPr>
              <a:t>vector</a:t>
            </a:r>
            <a:r>
              <a:rPr lang="tr-TR" sz="2400" dirty="0">
                <a:cs typeface="Times New Roman" panose="02020603050405020304" pitchFamily="18" charset="0"/>
              </a:rPr>
              <a:t> </a:t>
            </a:r>
            <a:r>
              <a:rPr lang="tr-TR" sz="2400" b="1" dirty="0">
                <a:cs typeface="Times New Roman" panose="02020603050405020304" pitchFamily="18" charset="0"/>
              </a:rPr>
              <a:t>M</a:t>
            </a:r>
            <a:r>
              <a:rPr lang="tr-TR" sz="2400" dirty="0">
                <a:cs typeface="Times New Roman" panose="02020603050405020304" pitchFamily="18" charset="0"/>
              </a:rPr>
              <a:t> is </a:t>
            </a:r>
            <a:r>
              <a:rPr lang="tr-TR" sz="2400" dirty="0" err="1">
                <a:cs typeface="Times New Roman" panose="02020603050405020304" pitchFamily="18" charset="0"/>
              </a:rPr>
              <a:t>always</a:t>
            </a:r>
            <a:r>
              <a:rPr lang="tr-TR" sz="2400" dirty="0">
                <a:cs typeface="Times New Roman" panose="02020603050405020304" pitchFamily="18" charset="0"/>
              </a:rPr>
              <a:t> </a:t>
            </a:r>
            <a:r>
              <a:rPr lang="tr-TR" sz="2400" dirty="0" err="1">
                <a:cs typeface="Times New Roman" panose="02020603050405020304" pitchFamily="18" charset="0"/>
              </a:rPr>
              <a:t>perpendicular</a:t>
            </a:r>
            <a:r>
              <a:rPr lang="tr-TR" sz="2400" dirty="0">
                <a:cs typeface="Times New Roman" panose="02020603050405020304" pitchFamily="18" charset="0"/>
              </a:rPr>
              <a:t> </a:t>
            </a:r>
            <a:r>
              <a:rPr lang="tr-TR" sz="2400" dirty="0" err="1">
                <a:cs typeface="Times New Roman" panose="02020603050405020304" pitchFamily="18" charset="0"/>
              </a:rPr>
              <a:t>to</a:t>
            </a:r>
            <a:r>
              <a:rPr lang="tr-TR" sz="2400" dirty="0">
                <a:cs typeface="Times New Roman" panose="02020603050405020304" pitchFamily="18" charset="0"/>
              </a:rPr>
              <a:t> </a:t>
            </a:r>
            <a:r>
              <a:rPr lang="tr-TR" sz="2400" dirty="0" err="1">
                <a:cs typeface="Times New Roman" panose="02020603050405020304" pitchFamily="18" charset="0"/>
              </a:rPr>
              <a:t>the</a:t>
            </a:r>
            <a:r>
              <a:rPr lang="tr-TR" sz="2400" dirty="0">
                <a:cs typeface="Times New Roman" panose="02020603050405020304" pitchFamily="18" charset="0"/>
              </a:rPr>
              <a:t> </a:t>
            </a:r>
            <a:r>
              <a:rPr lang="tr-TR" sz="2400" dirty="0" err="1">
                <a:cs typeface="Times New Roman" panose="02020603050405020304" pitchFamily="18" charset="0"/>
              </a:rPr>
              <a:t>plane</a:t>
            </a:r>
            <a:r>
              <a:rPr lang="tr-TR" sz="2400" dirty="0">
                <a:cs typeface="Times New Roman" panose="02020603050405020304" pitchFamily="18" charset="0"/>
              </a:rPr>
              <a:t> of </a:t>
            </a:r>
            <a:r>
              <a:rPr lang="tr-TR" sz="2400" dirty="0" err="1">
                <a:cs typeface="Times New Roman" panose="02020603050405020304" pitchFamily="18" charset="0"/>
              </a:rPr>
              <a:t>the</a:t>
            </a:r>
            <a:r>
              <a:rPr lang="tr-TR" sz="2400" dirty="0">
                <a:cs typeface="Times New Roman" panose="02020603050405020304" pitchFamily="18" charset="0"/>
              </a:rPr>
              <a:t> </a:t>
            </a:r>
            <a:r>
              <a:rPr lang="tr-TR" sz="2400" dirty="0" err="1">
                <a:cs typeface="Times New Roman" panose="02020603050405020304" pitchFamily="18" charset="0"/>
              </a:rPr>
              <a:t>forces</a:t>
            </a:r>
            <a:r>
              <a:rPr lang="tr-TR" sz="2400" dirty="0">
                <a:cs typeface="Times New Roman" panose="02020603050405020304" pitchFamily="18" charset="0"/>
              </a:rPr>
              <a:t> </a:t>
            </a:r>
            <a:r>
              <a:rPr lang="tr-TR" sz="2400" dirty="0" err="1">
                <a:cs typeface="Times New Roman" panose="02020603050405020304" pitchFamily="18" charset="0"/>
              </a:rPr>
              <a:t>which</a:t>
            </a:r>
            <a:r>
              <a:rPr lang="tr-TR" sz="2400" dirty="0">
                <a:cs typeface="Times New Roman" panose="02020603050405020304" pitchFamily="18" charset="0"/>
              </a:rPr>
              <a:t> </a:t>
            </a:r>
            <a:r>
              <a:rPr lang="tr-TR" sz="2400" dirty="0" err="1">
                <a:cs typeface="Times New Roman" panose="02020603050405020304" pitchFamily="18" charset="0"/>
              </a:rPr>
              <a:t>constitute</a:t>
            </a:r>
            <a:r>
              <a:rPr lang="tr-TR" sz="2400" dirty="0">
                <a:cs typeface="Times New Roman" panose="02020603050405020304" pitchFamily="18" charset="0"/>
              </a:rPr>
              <a:t> </a:t>
            </a:r>
            <a:r>
              <a:rPr lang="tr-TR" sz="2400" dirty="0" err="1">
                <a:cs typeface="Times New Roman" panose="02020603050405020304" pitchFamily="18" charset="0"/>
              </a:rPr>
              <a:t>the</a:t>
            </a:r>
            <a:r>
              <a:rPr lang="tr-TR" sz="2400" dirty="0">
                <a:cs typeface="Times New Roman" panose="02020603050405020304" pitchFamily="18" charset="0"/>
              </a:rPr>
              <a:t> </a:t>
            </a:r>
            <a:r>
              <a:rPr lang="tr-TR" sz="2400" dirty="0" err="1">
                <a:cs typeface="Times New Roman" panose="02020603050405020304" pitchFamily="18" charset="0"/>
              </a:rPr>
              <a:t>couple</a:t>
            </a:r>
            <a:r>
              <a:rPr lang="tr-TR" sz="2400" dirty="0">
                <a:cs typeface="Times New Roman" panose="02020603050405020304" pitchFamily="18" charset="0"/>
              </a:rPr>
              <a:t>, in </a:t>
            </a:r>
            <a:r>
              <a:rPr lang="tr-TR" sz="2400" dirty="0" err="1">
                <a:cs typeface="Times New Roman" panose="02020603050405020304" pitchFamily="18" charset="0"/>
              </a:rPr>
              <a:t>2D</a:t>
            </a:r>
            <a:r>
              <a:rPr lang="tr-TR" sz="2400" dirty="0">
                <a:cs typeface="Times New Roman" panose="02020603050405020304" pitchFamily="18" charset="0"/>
              </a:rPr>
              <a:t> </a:t>
            </a:r>
            <a:r>
              <a:rPr lang="tr-TR" sz="2400" dirty="0" err="1">
                <a:cs typeface="Times New Roman" panose="02020603050405020304" pitchFamily="18" charset="0"/>
              </a:rPr>
              <a:t>analysis</a:t>
            </a:r>
            <a:r>
              <a:rPr lang="tr-TR" sz="2400" dirty="0">
                <a:cs typeface="Times New Roman" panose="02020603050405020304" pitchFamily="18" charset="0"/>
              </a:rPr>
              <a:t> </a:t>
            </a:r>
            <a:r>
              <a:rPr lang="tr-TR" sz="2400" dirty="0" err="1">
                <a:cs typeface="Times New Roman" panose="02020603050405020304" pitchFamily="18" charset="0"/>
              </a:rPr>
              <a:t>we</a:t>
            </a:r>
            <a:r>
              <a:rPr lang="tr-TR" sz="2400" dirty="0">
                <a:cs typeface="Times New Roman" panose="02020603050405020304" pitchFamily="18" charset="0"/>
              </a:rPr>
              <a:t> can </a:t>
            </a:r>
            <a:r>
              <a:rPr lang="tr-TR" sz="2400" dirty="0" err="1">
                <a:cs typeface="Times New Roman" panose="02020603050405020304" pitchFamily="18" charset="0"/>
              </a:rPr>
              <a:t>represent</a:t>
            </a:r>
            <a:r>
              <a:rPr lang="tr-TR" sz="2400" dirty="0">
                <a:cs typeface="Times New Roman" panose="02020603050405020304" pitchFamily="18" charset="0"/>
              </a:rPr>
              <a:t> </a:t>
            </a:r>
            <a:r>
              <a:rPr lang="tr-TR" sz="2400" dirty="0" err="1">
                <a:cs typeface="Times New Roman" panose="02020603050405020304" pitchFamily="18" charset="0"/>
              </a:rPr>
              <a:t>the</a:t>
            </a:r>
            <a:r>
              <a:rPr lang="tr-TR" sz="2400" dirty="0">
                <a:cs typeface="Times New Roman" panose="02020603050405020304" pitchFamily="18" charset="0"/>
              </a:rPr>
              <a:t> sense of a </a:t>
            </a:r>
            <a:r>
              <a:rPr lang="tr-TR" sz="2400" dirty="0" err="1">
                <a:cs typeface="Times New Roman" panose="02020603050405020304" pitchFamily="18" charset="0"/>
              </a:rPr>
              <a:t>couple</a:t>
            </a:r>
            <a:r>
              <a:rPr lang="tr-TR" sz="2400" dirty="0">
                <a:cs typeface="Times New Roman" panose="02020603050405020304" pitchFamily="18" charset="0"/>
              </a:rPr>
              <a:t> </a:t>
            </a:r>
            <a:r>
              <a:rPr lang="tr-TR" sz="2400" dirty="0" err="1">
                <a:cs typeface="Times New Roman" panose="02020603050405020304" pitchFamily="18" charset="0"/>
              </a:rPr>
              <a:t>vector</a:t>
            </a:r>
            <a:r>
              <a:rPr lang="tr-TR" sz="2400" dirty="0">
                <a:cs typeface="Times New Roman" panose="02020603050405020304" pitchFamily="18" charset="0"/>
              </a:rPr>
              <a:t> as </a:t>
            </a:r>
            <a:r>
              <a:rPr lang="tr-TR" sz="2400" dirty="0" err="1">
                <a:cs typeface="Times New Roman" panose="02020603050405020304" pitchFamily="18" charset="0"/>
              </a:rPr>
              <a:t>clockwise</a:t>
            </a:r>
            <a:r>
              <a:rPr lang="tr-TR" sz="2400" dirty="0">
                <a:cs typeface="Times New Roman" panose="02020603050405020304" pitchFamily="18" charset="0"/>
              </a:rPr>
              <a:t> </a:t>
            </a:r>
            <a:r>
              <a:rPr lang="tr-TR" sz="2400" dirty="0" err="1">
                <a:cs typeface="Times New Roman" panose="02020603050405020304" pitchFamily="18" charset="0"/>
              </a:rPr>
              <a:t>or</a:t>
            </a:r>
            <a:r>
              <a:rPr lang="tr-TR" sz="2400" dirty="0">
                <a:cs typeface="Times New Roman" panose="02020603050405020304" pitchFamily="18" charset="0"/>
              </a:rPr>
              <a:t> </a:t>
            </a:r>
            <a:r>
              <a:rPr lang="tr-TR" sz="2400" dirty="0" err="1">
                <a:cs typeface="Times New Roman" panose="02020603050405020304" pitchFamily="18" charset="0"/>
              </a:rPr>
              <a:t>counterclockwise</a:t>
            </a:r>
            <a:r>
              <a:rPr lang="tr-TR" sz="2400" dirty="0">
                <a:cs typeface="Times New Roman" panose="02020603050405020304" pitchFamily="18" charset="0"/>
              </a:rPr>
              <a:t> </a:t>
            </a:r>
            <a:r>
              <a:rPr lang="tr-TR" sz="2400" dirty="0" err="1">
                <a:cs typeface="Times New Roman" panose="02020603050405020304" pitchFamily="18" charset="0"/>
              </a:rPr>
              <a:t>by</a:t>
            </a:r>
            <a:r>
              <a:rPr lang="tr-TR" sz="2400" dirty="0">
                <a:cs typeface="Times New Roman" panose="02020603050405020304" pitchFamily="18" charset="0"/>
              </a:rPr>
              <a:t> </a:t>
            </a:r>
            <a:r>
              <a:rPr lang="tr-TR" sz="2400" dirty="0" err="1">
                <a:cs typeface="Times New Roman" panose="02020603050405020304" pitchFamily="18" charset="0"/>
              </a:rPr>
              <a:t>one</a:t>
            </a:r>
            <a:r>
              <a:rPr lang="tr-TR" sz="2400" dirty="0">
                <a:cs typeface="Times New Roman" panose="02020603050405020304" pitchFamily="18" charset="0"/>
              </a:rPr>
              <a:t> of </a:t>
            </a:r>
            <a:r>
              <a:rPr lang="tr-TR" sz="2400" dirty="0" err="1">
                <a:cs typeface="Times New Roman" panose="02020603050405020304" pitchFamily="18" charset="0"/>
              </a:rPr>
              <a:t>the</a:t>
            </a:r>
            <a:r>
              <a:rPr lang="tr-TR" sz="2400" dirty="0">
                <a:cs typeface="Times New Roman" panose="02020603050405020304" pitchFamily="18" charset="0"/>
              </a:rPr>
              <a:t> </a:t>
            </a:r>
            <a:r>
              <a:rPr lang="tr-TR" sz="2400" dirty="0" err="1">
                <a:cs typeface="Times New Roman" panose="02020603050405020304" pitchFamily="18" charset="0"/>
              </a:rPr>
              <a:t>conventions</a:t>
            </a:r>
            <a:r>
              <a:rPr lang="tr-TR" sz="2400" dirty="0">
                <a:cs typeface="Times New Roman" panose="02020603050405020304" pitchFamily="18" charset="0"/>
              </a:rPr>
              <a:t> </a:t>
            </a:r>
            <a:r>
              <a:rPr lang="tr-TR" sz="2400" dirty="0" err="1">
                <a:cs typeface="Times New Roman" panose="02020603050405020304" pitchFamily="18" charset="0"/>
              </a:rPr>
              <a:t>shown</a:t>
            </a:r>
            <a:r>
              <a:rPr lang="tr-TR" sz="2400" dirty="0">
                <a:cs typeface="Times New Roman" panose="02020603050405020304" pitchFamily="18" charset="0"/>
              </a:rPr>
              <a:t> in Figure. </a:t>
            </a:r>
          </a:p>
        </p:txBody>
      </p:sp>
    </p:spTree>
    <p:extLst>
      <p:ext uri="{BB962C8B-B14F-4D97-AF65-F5344CB8AC3E}">
        <p14:creationId xmlns:p14="http://schemas.microsoft.com/office/powerpoint/2010/main" val="408129004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Equivalent Couples</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981200" y="1823580"/>
            <a:ext cx="8229600" cy="2540469"/>
          </a:xfrm>
          <a:prstGeom prst="rect">
            <a:avLst/>
          </a:prstGeom>
          <a:solidFill>
            <a:schemeClr val="bg1"/>
          </a:solidFill>
        </p:spPr>
      </p:pic>
      <p:sp>
        <p:nvSpPr>
          <p:cNvPr id="6" name="Metin kutusu 5">
            <a:extLst>
              <a:ext uri="{FF2B5EF4-FFF2-40B4-BE49-F238E27FC236}">
                <a16:creationId xmlns:a16="http://schemas.microsoft.com/office/drawing/2014/main" id="{09557193-CE93-B2CE-3C9D-CBD6B7226F47}"/>
              </a:ext>
            </a:extLst>
          </p:cNvPr>
          <p:cNvSpPr txBox="1"/>
          <p:nvPr/>
        </p:nvSpPr>
        <p:spPr>
          <a:xfrm>
            <a:off x="1014761" y="4773833"/>
            <a:ext cx="10339039" cy="1015663"/>
          </a:xfrm>
          <a:prstGeom prst="rect">
            <a:avLst/>
          </a:prstGeom>
          <a:noFill/>
        </p:spPr>
        <p:txBody>
          <a:bodyPr wrap="square">
            <a:spAutoFit/>
          </a:bodyPr>
          <a:lstStyle/>
          <a:p>
            <a:pPr marL="342900" indent="-342900" algn="just">
              <a:buFont typeface="Arial" panose="020B0604020202020204" pitchFamily="34" charset="0"/>
              <a:buChar char="•"/>
            </a:pPr>
            <a:r>
              <a:rPr lang="en-US" sz="2000" dirty="0"/>
              <a:t>Changing the values of F and d does not change a given couple as</a:t>
            </a:r>
            <a:r>
              <a:rPr lang="tr-TR" sz="2000" dirty="0"/>
              <a:t> </a:t>
            </a:r>
            <a:r>
              <a:rPr lang="en-US" sz="2000" dirty="0"/>
              <a:t>long as the product F</a:t>
            </a:r>
            <a:r>
              <a:rPr lang="tr-TR" sz="2000" dirty="0"/>
              <a:t>.</a:t>
            </a:r>
            <a:r>
              <a:rPr lang="en-US" sz="2000" dirty="0"/>
              <a:t>d remains the same. </a:t>
            </a:r>
            <a:endParaRPr lang="tr-TR" sz="2000" dirty="0"/>
          </a:p>
          <a:p>
            <a:pPr marL="342900" indent="-342900" algn="just">
              <a:buFont typeface="Arial" panose="020B0604020202020204" pitchFamily="34" charset="0"/>
              <a:buChar char="•"/>
            </a:pPr>
            <a:r>
              <a:rPr lang="en-US" sz="2000" dirty="0"/>
              <a:t>Likewise, a couple is not af­fected if the forces act in a different but parallel plane. </a:t>
            </a:r>
            <a:endParaRPr lang="tr-TR" sz="2000" dirty="0"/>
          </a:p>
        </p:txBody>
      </p:sp>
    </p:spTree>
    <p:extLst>
      <p:ext uri="{BB962C8B-B14F-4D97-AF65-F5344CB8AC3E}">
        <p14:creationId xmlns:p14="http://schemas.microsoft.com/office/powerpoint/2010/main" val="363827968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Force-Couple Systems (1 of 2)</a:t>
            </a:r>
          </a:p>
        </p:txBody>
      </p:sp>
      <p:sp>
        <p:nvSpPr>
          <p:cNvPr id="3" name="Content Placeholder 2"/>
          <p:cNvSpPr>
            <a:spLocks noGrp="1"/>
          </p:cNvSpPr>
          <p:nvPr>
            <p:ph idx="1"/>
          </p:nvPr>
        </p:nvSpPr>
        <p:spPr>
          <a:xfrm>
            <a:off x="838200" y="1397000"/>
            <a:ext cx="10515600" cy="4779963"/>
          </a:xfrm>
        </p:spPr>
        <p:txBody>
          <a:bodyPr>
            <a:normAutofit/>
          </a:bodyPr>
          <a:lstStyle/>
          <a:p>
            <a:pPr marL="0" indent="0" algn="just">
              <a:buNone/>
            </a:pPr>
            <a:r>
              <a:rPr lang="en-US" dirty="0"/>
              <a:t>Principle of the Force-Couple System</a:t>
            </a:r>
          </a:p>
          <a:p>
            <a:pPr algn="just"/>
            <a:r>
              <a:rPr lang="en-US" sz="2400" dirty="0"/>
              <a:t>The effect of a force acting on a body is the tendency to push or pull the body in the direction of the force and to rotate the body about any fixed axis which does not intersect the line of the force. </a:t>
            </a:r>
            <a:endParaRPr lang="tr-TR" sz="2400" dirty="0"/>
          </a:p>
          <a:p>
            <a:pPr algn="just"/>
            <a:r>
              <a:rPr lang="en-US" sz="2400" dirty="0"/>
              <a:t>We can repre­sent this dual effect more easily by replacing the given force by an equal parallel force and a couple to </a:t>
            </a:r>
            <a:r>
              <a:rPr lang="tr-TR" sz="2400" dirty="0" err="1"/>
              <a:t>satify</a:t>
            </a:r>
            <a:r>
              <a:rPr lang="en-US" sz="2400" dirty="0"/>
              <a:t> for the change in the moment of the force. </a:t>
            </a:r>
            <a:endParaRPr lang="tr-TR" sz="2400" dirty="0"/>
          </a:p>
          <a:p>
            <a:pPr marL="457200" lvl="1" indent="0" algn="just">
              <a:buNone/>
            </a:pPr>
            <a:endParaRPr lang="en-US" sz="2000" dirty="0"/>
          </a:p>
        </p:txBody>
      </p:sp>
      <p:pic>
        <p:nvPicPr>
          <p:cNvPr id="4" name="Picture 3"/>
          <p:cNvPicPr>
            <a:picLocks noChangeAspect="1"/>
          </p:cNvPicPr>
          <p:nvPr/>
        </p:nvPicPr>
        <p:blipFill>
          <a:blip r:embed="rId3"/>
          <a:stretch>
            <a:fillRect/>
          </a:stretch>
        </p:blipFill>
        <p:spPr>
          <a:xfrm>
            <a:off x="2101397" y="4191250"/>
            <a:ext cx="7989206" cy="1726700"/>
          </a:xfrm>
          <a:prstGeom prst="rect">
            <a:avLst/>
          </a:prstGeom>
          <a:solidFill>
            <a:schemeClr val="tx1"/>
          </a:solidFill>
        </p:spPr>
      </p:pic>
    </p:spTree>
    <p:extLst>
      <p:ext uri="{BB962C8B-B14F-4D97-AF65-F5344CB8AC3E}">
        <p14:creationId xmlns:p14="http://schemas.microsoft.com/office/powerpoint/2010/main" val="260980239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Force-Couple Systems (2 of 2)</a:t>
            </a:r>
          </a:p>
        </p:txBody>
      </p:sp>
      <p:sp>
        <p:nvSpPr>
          <p:cNvPr id="3" name="Content Placeholder 2"/>
          <p:cNvSpPr>
            <a:spLocks noGrp="1"/>
          </p:cNvSpPr>
          <p:nvPr>
            <p:ph idx="1"/>
          </p:nvPr>
        </p:nvSpPr>
        <p:spPr>
          <a:xfrm>
            <a:off x="838200" y="1473200"/>
            <a:ext cx="10515600" cy="4703763"/>
          </a:xfrm>
        </p:spPr>
        <p:txBody>
          <a:bodyPr/>
          <a:lstStyle/>
          <a:p>
            <a:r>
              <a:rPr lang="en-US" dirty="0"/>
              <a:t>Steps to Create a Force-Couple System</a:t>
            </a:r>
          </a:p>
          <a:p>
            <a:pPr marL="914400" lvl="1" indent="-457200">
              <a:buFont typeface="+mj-lt"/>
              <a:buAutoNum type="arabicPeriod"/>
            </a:pPr>
            <a:r>
              <a:rPr lang="en-US" dirty="0"/>
              <a:t>Write the force as a vector.</a:t>
            </a:r>
          </a:p>
          <a:p>
            <a:pPr marL="914400" lvl="1" indent="-457200">
              <a:buFont typeface="+mj-lt"/>
              <a:buAutoNum type="arabicPeriod"/>
            </a:pPr>
            <a:r>
              <a:rPr lang="en-US" dirty="0"/>
              <a:t>Compute the moment or couple which the force creates about the point.</a:t>
            </a:r>
          </a:p>
          <a:p>
            <a:pPr marL="914400" lvl="1" indent="-457200">
              <a:buFont typeface="+mj-lt"/>
              <a:buAutoNum type="arabicPeriod"/>
            </a:pPr>
            <a:r>
              <a:rPr lang="en-US" dirty="0"/>
              <a:t>Redraw the force acting at the new location.</a:t>
            </a:r>
          </a:p>
          <a:p>
            <a:pPr marL="914400" lvl="1" indent="-457200">
              <a:buFont typeface="+mj-lt"/>
              <a:buAutoNum type="arabicPeriod"/>
            </a:pPr>
            <a:r>
              <a:rPr lang="en-US" dirty="0"/>
              <a:t>Sketch the couple acting at the new location.</a:t>
            </a:r>
          </a:p>
          <a:p>
            <a:pPr marL="914400" lvl="1" indent="-457200">
              <a:buFont typeface="+mj-lt"/>
              <a:buAutoNum type="arabicPeriod"/>
            </a:pPr>
            <a:endParaRPr lang="en-US" dirty="0"/>
          </a:p>
          <a:p>
            <a:endParaRPr lang="en-US" dirty="0"/>
          </a:p>
        </p:txBody>
      </p:sp>
      <p:sp>
        <p:nvSpPr>
          <p:cNvPr id="7" name="Metin kutusu 6">
            <a:extLst>
              <a:ext uri="{FF2B5EF4-FFF2-40B4-BE49-F238E27FC236}">
                <a16:creationId xmlns:a16="http://schemas.microsoft.com/office/drawing/2014/main" id="{F2CF2DB2-52AD-BC8D-FF1D-1229D2D65892}"/>
              </a:ext>
            </a:extLst>
          </p:cNvPr>
          <p:cNvSpPr txBox="1"/>
          <p:nvPr/>
        </p:nvSpPr>
        <p:spPr>
          <a:xfrm>
            <a:off x="838200" y="4192778"/>
            <a:ext cx="10515600" cy="1541448"/>
          </a:xfrm>
          <a:prstGeom prst="rect">
            <a:avLst/>
          </a:prstGeom>
          <a:solidFill>
            <a:srgbClr val="FFCC99"/>
          </a:solid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Important Reminder</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force-couple system has the same effect on the body which the original force had.  It is simply a different way to visualize the effect of the force acting at a new location.</a:t>
            </a:r>
          </a:p>
        </p:txBody>
      </p:sp>
    </p:spTree>
    <p:extLst>
      <p:ext uri="{BB962C8B-B14F-4D97-AF65-F5344CB8AC3E}">
        <p14:creationId xmlns:p14="http://schemas.microsoft.com/office/powerpoint/2010/main" val="376055766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Sample Problem 2/7 (1 of 2)</a:t>
            </a:r>
          </a:p>
        </p:txBody>
      </p:sp>
      <p:sp>
        <p:nvSpPr>
          <p:cNvPr id="3" name="Content Placeholder 2"/>
          <p:cNvSpPr>
            <a:spLocks noGrp="1"/>
          </p:cNvSpPr>
          <p:nvPr>
            <p:ph idx="1"/>
          </p:nvPr>
        </p:nvSpPr>
        <p:spPr>
          <a:xfrm>
            <a:off x="838200" y="1591449"/>
            <a:ext cx="6822688" cy="2790980"/>
          </a:xfrm>
        </p:spPr>
        <p:txBody>
          <a:bodyPr/>
          <a:lstStyle/>
          <a:p>
            <a:pPr marL="0" indent="0" algn="just">
              <a:buNone/>
            </a:pPr>
            <a:r>
              <a:rPr lang="en-US" sz="2400" dirty="0"/>
              <a:t>The rigid structural member is subjected to a couple consisting of the two 100-N forces. Replace this couple by an equivalent couple consisting of the two forces </a:t>
            </a:r>
            <a:r>
              <a:rPr lang="en-US" sz="2400" b="1" dirty="0"/>
              <a:t>P </a:t>
            </a:r>
            <a:r>
              <a:rPr lang="en-US" sz="2400" dirty="0"/>
              <a:t>and −</a:t>
            </a:r>
            <a:r>
              <a:rPr lang="en-US" sz="2400" b="1" dirty="0"/>
              <a:t>P</a:t>
            </a:r>
            <a:r>
              <a:rPr lang="en-US" sz="2400" dirty="0"/>
              <a:t>, each of which has a magnitude of 400 N. Determine the proper angle 𝜃.</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400585" y="1184835"/>
            <a:ext cx="3254298" cy="5164565"/>
          </a:xfrm>
          <a:prstGeom prst="rect">
            <a:avLst/>
          </a:prstGeom>
          <a:solidFill>
            <a:schemeClr val="bg1"/>
          </a:solidFill>
        </p:spPr>
      </p:pic>
    </p:spTree>
    <p:extLst>
      <p:ext uri="{BB962C8B-B14F-4D97-AF65-F5344CB8AC3E}">
        <p14:creationId xmlns:p14="http://schemas.microsoft.com/office/powerpoint/2010/main" val="2896798800"/>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1141"/>
            <a:ext cx="10515600" cy="1325563"/>
          </a:xfrm>
        </p:spPr>
        <p:txBody>
          <a:bodyPr>
            <a:normAutofit/>
          </a:bodyPr>
          <a:lstStyle/>
          <a:p>
            <a:r>
              <a:rPr lang="en-US" sz="3200" b="1" dirty="0"/>
              <a:t>Article 2/5 – Sample Problem 2/7 (2 of 2)</a:t>
            </a:r>
          </a:p>
        </p:txBody>
      </p:sp>
      <p:sp>
        <p:nvSpPr>
          <p:cNvPr id="3" name="Content Placeholder 2"/>
          <p:cNvSpPr>
            <a:spLocks noGrp="1"/>
          </p:cNvSpPr>
          <p:nvPr>
            <p:ph idx="1"/>
          </p:nvPr>
        </p:nvSpPr>
        <p:spPr>
          <a:xfrm>
            <a:off x="838200" y="1361588"/>
            <a:ext cx="10515600" cy="4351338"/>
          </a:xfrm>
        </p:spPr>
        <p:txBody>
          <a:bodyPr/>
          <a:lstStyle/>
          <a:p>
            <a:r>
              <a:rPr lang="en-US" dirty="0"/>
              <a:t>Solution</a:t>
            </a:r>
            <a:endParaRPr lang="en-US" sz="2000"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220200" y="1047704"/>
            <a:ext cx="2882900" cy="4575158"/>
          </a:xfrm>
          <a:prstGeom prst="rect">
            <a:avLst/>
          </a:prstGeom>
          <a:solidFill>
            <a:schemeClr val="bg1"/>
          </a:solidFill>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838199" y="2030411"/>
            <a:ext cx="7483137" cy="3050763"/>
          </a:xfrm>
          <a:prstGeom prst="rect">
            <a:avLst/>
          </a:prstGeom>
          <a:solidFill>
            <a:schemeClr val="bg1"/>
          </a:solidFill>
        </p:spPr>
      </p:pic>
      <p:pic>
        <p:nvPicPr>
          <p:cNvPr id="6" name="Picture 5"/>
          <p:cNvPicPr>
            <a:picLocks noChangeAspect="1"/>
          </p:cNvPicPr>
          <p:nvPr/>
        </p:nvPicPr>
        <p:blipFill>
          <a:blip r:embed="rId4"/>
          <a:stretch>
            <a:fillRect/>
          </a:stretch>
        </p:blipFill>
        <p:spPr>
          <a:xfrm>
            <a:off x="7015874" y="1606768"/>
            <a:ext cx="2432926" cy="2237173"/>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634999" y="5330417"/>
            <a:ext cx="9008407" cy="1075249"/>
          </a:xfrm>
          <a:prstGeom prst="rect">
            <a:avLst/>
          </a:prstGeom>
          <a:solidFill>
            <a:schemeClr val="bg1"/>
          </a:solidFill>
        </p:spPr>
      </p:pic>
    </p:spTree>
    <p:extLst>
      <p:ext uri="{BB962C8B-B14F-4D97-AF65-F5344CB8AC3E}">
        <p14:creationId xmlns:p14="http://schemas.microsoft.com/office/powerpoint/2010/main" val="179106027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2/2 – Principle of Transmissibility</a:t>
            </a:r>
          </a:p>
        </p:txBody>
      </p:sp>
      <p:sp>
        <p:nvSpPr>
          <p:cNvPr id="3" name="Content Placeholder 2"/>
          <p:cNvSpPr>
            <a:spLocks noGrp="1"/>
          </p:cNvSpPr>
          <p:nvPr>
            <p:ph idx="1"/>
          </p:nvPr>
        </p:nvSpPr>
        <p:spPr>
          <a:xfrm>
            <a:off x="838200" y="1371600"/>
            <a:ext cx="10515600" cy="4805363"/>
          </a:xfrm>
        </p:spPr>
        <p:txBody>
          <a:bodyPr>
            <a:normAutofit/>
          </a:bodyPr>
          <a:lstStyle/>
          <a:p>
            <a:pPr lvl="1" algn="just"/>
            <a:r>
              <a:rPr lang="en-US" sz="2200" dirty="0"/>
              <a:t>A force may be applied at any point on its given line of action without altering the resultant effects of the force external to the rigid body on which it acts.</a:t>
            </a:r>
          </a:p>
          <a:p>
            <a:endParaRPr lang="en-US" sz="2200" dirty="0"/>
          </a:p>
          <a:p>
            <a:endParaRPr lang="en-US" sz="2200" dirty="0"/>
          </a:p>
          <a:p>
            <a:endParaRPr lang="en-US" sz="2200" dirty="0"/>
          </a:p>
          <a:p>
            <a:pPr marL="0" indent="0">
              <a:buNone/>
            </a:pPr>
            <a:endParaRPr lang="en-US" sz="2200" dirty="0"/>
          </a:p>
          <a:p>
            <a:pPr marL="457200" lvl="1" indent="0" algn="just">
              <a:buNone/>
            </a:pPr>
            <a:endParaRPr lang="tr-TR" sz="2200" dirty="0"/>
          </a:p>
          <a:p>
            <a:pPr marL="457200" lvl="1" indent="0" algn="just">
              <a:buNone/>
            </a:pPr>
            <a:endParaRPr lang="tr-TR" sz="2200" dirty="0"/>
          </a:p>
          <a:p>
            <a:pPr lvl="1" algn="just"/>
            <a:r>
              <a:rPr lang="tr-TR" sz="2200" dirty="0"/>
              <a:t>W</a:t>
            </a:r>
            <a:r>
              <a:rPr lang="en-US" sz="2200" dirty="0" err="1"/>
              <a:t>henever</a:t>
            </a:r>
            <a:r>
              <a:rPr lang="en-US" sz="2200" dirty="0"/>
              <a:t> we are interested in only the resultant external effects of a force, the force may be treated as a sliding vector, and we need specify only the magnitude, direction, and line of action of the force, and not its point of application. </a:t>
            </a: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68585" y="2703353"/>
            <a:ext cx="2286000" cy="1387366"/>
          </a:xfrm>
          <a:prstGeom prst="rect">
            <a:avLst/>
          </a:prstGeom>
          <a:solidFill>
            <a:schemeClr val="bg1"/>
          </a:solidFill>
        </p:spPr>
      </p:pic>
      <p:sp>
        <p:nvSpPr>
          <p:cNvPr id="5" name="TextBox 4">
            <a:extLst>
              <a:ext uri="{FF2B5EF4-FFF2-40B4-BE49-F238E27FC236}">
                <a16:creationId xmlns:a16="http://schemas.microsoft.com/office/drawing/2014/main" id="{FF3891DB-AB0E-4746-BEF5-F8D5DDA19118}"/>
              </a:ext>
            </a:extLst>
          </p:cNvPr>
          <p:cNvSpPr txBox="1"/>
          <p:nvPr/>
        </p:nvSpPr>
        <p:spPr>
          <a:xfrm>
            <a:off x="3519622" y="2504484"/>
            <a:ext cx="7744968" cy="1785104"/>
          </a:xfrm>
          <a:prstGeom prst="rect">
            <a:avLst/>
          </a:prstGeom>
          <a:solidFill>
            <a:schemeClr val="accent2">
              <a:lumMod val="40000"/>
              <a:lumOff val="60000"/>
            </a:schemeClr>
          </a:solidFill>
        </p:spPr>
        <p:txBody>
          <a:bodyPr wrap="square" rtlCol="0">
            <a:spAutoFit/>
          </a:bodyPr>
          <a:lstStyle/>
          <a:p>
            <a:pPr algn="just"/>
            <a:r>
              <a:rPr lang="en-US" sz="2200" dirty="0">
                <a:latin typeface="Times New Roman" panose="02020603050405020304" pitchFamily="18" charset="0"/>
                <a:cs typeface="Times New Roman" panose="02020603050405020304" pitchFamily="18" charset="0"/>
              </a:rPr>
              <a:t>When dealing with the mechanics of a rigid body, we ignore defor­mations in the body and concern ourselves with only the net external ef­fects of external forces. In such cases, experience shows us that it is not necessary to restrict the action of an applied force to a given point.</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25165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2/5 – Sample Problem 2/8 (1 of 2)</a:t>
            </a:r>
          </a:p>
        </p:txBody>
      </p:sp>
      <p:sp>
        <p:nvSpPr>
          <p:cNvPr id="3" name="Content Placeholder 2"/>
          <p:cNvSpPr>
            <a:spLocks noGrp="1"/>
          </p:cNvSpPr>
          <p:nvPr>
            <p:ph idx="1"/>
          </p:nvPr>
        </p:nvSpPr>
        <p:spPr>
          <a:xfrm>
            <a:off x="838200" y="1825625"/>
            <a:ext cx="7748239" cy="4351338"/>
          </a:xfrm>
        </p:spPr>
        <p:txBody>
          <a:bodyPr/>
          <a:lstStyle/>
          <a:p>
            <a:pPr marL="0" indent="0" algn="just">
              <a:buNone/>
            </a:pPr>
            <a:r>
              <a:rPr lang="en-US" sz="2400" dirty="0"/>
              <a:t>Replace the horizontal 80-</a:t>
            </a:r>
            <a:r>
              <a:rPr lang="en-US" sz="2400" dirty="0">
                <a:latin typeface="Times New Roman" panose="02020603050405020304" pitchFamily="18" charset="0"/>
                <a:cs typeface="Times New Roman" panose="02020603050405020304" pitchFamily="18" charset="0"/>
              </a:rPr>
              <a:t>lb</a:t>
            </a:r>
            <a:r>
              <a:rPr lang="en-US" sz="2400" dirty="0"/>
              <a:t> force acting on the lever by an equivalent system consisting of a force at </a:t>
            </a:r>
            <a:r>
              <a:rPr lang="en-US" sz="2400" i="1" dirty="0"/>
              <a:t>O </a:t>
            </a:r>
            <a:r>
              <a:rPr lang="en-US" sz="2400" dirty="0"/>
              <a:t>and a couple.</a:t>
            </a:r>
          </a:p>
        </p:txBody>
      </p:sp>
      <p:pic>
        <p:nvPicPr>
          <p:cNvPr id="5" name="Picture 4"/>
          <p:cNvPicPr>
            <a:picLocks noChangeAspect="1"/>
          </p:cNvPicPr>
          <p:nvPr/>
        </p:nvPicPr>
        <p:blipFill>
          <a:blip r:embed="rId2"/>
          <a:stretch>
            <a:fillRect/>
          </a:stretch>
        </p:blipFill>
        <p:spPr>
          <a:xfrm>
            <a:off x="9212765" y="1690688"/>
            <a:ext cx="1893849" cy="3055984"/>
          </a:xfrm>
          <a:prstGeom prst="rect">
            <a:avLst/>
          </a:prstGeom>
        </p:spPr>
      </p:pic>
    </p:spTree>
    <p:extLst>
      <p:ext uri="{BB962C8B-B14F-4D97-AF65-F5344CB8AC3E}">
        <p14:creationId xmlns:p14="http://schemas.microsoft.com/office/powerpoint/2010/main" val="523048991"/>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108795" y="3159792"/>
            <a:ext cx="4083205" cy="2430005"/>
          </a:xfrm>
          <a:prstGeom prst="rect">
            <a:avLst/>
          </a:prstGeom>
          <a:solidFill>
            <a:schemeClr val="bg1"/>
          </a:solidFill>
        </p:spPr>
      </p:pic>
      <p:sp>
        <p:nvSpPr>
          <p:cNvPr id="2" name="Title 1"/>
          <p:cNvSpPr>
            <a:spLocks noGrp="1"/>
          </p:cNvSpPr>
          <p:nvPr>
            <p:ph type="title"/>
          </p:nvPr>
        </p:nvSpPr>
        <p:spPr>
          <a:xfrm>
            <a:off x="444500" y="163229"/>
            <a:ext cx="10515600" cy="1325563"/>
          </a:xfrm>
        </p:spPr>
        <p:txBody>
          <a:bodyPr>
            <a:normAutofit/>
          </a:bodyPr>
          <a:lstStyle/>
          <a:p>
            <a:r>
              <a:rPr lang="en-US" sz="3200" b="1" dirty="0"/>
              <a:t>Article 2/5 – Sample Problem 2/8 (2 of 2)</a:t>
            </a:r>
          </a:p>
        </p:txBody>
      </p:sp>
      <p:pic>
        <p:nvPicPr>
          <p:cNvPr id="5" name="Picture 4"/>
          <p:cNvPicPr>
            <a:picLocks noChangeAspect="1"/>
          </p:cNvPicPr>
          <p:nvPr/>
        </p:nvPicPr>
        <p:blipFill>
          <a:blip r:embed="rId3"/>
          <a:stretch>
            <a:fillRect/>
          </a:stretch>
        </p:blipFill>
        <p:spPr>
          <a:xfrm>
            <a:off x="10047249" y="509077"/>
            <a:ext cx="1574180" cy="2540155"/>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168570" y="1476092"/>
            <a:ext cx="7931661" cy="3736464"/>
          </a:xfrm>
          <a:prstGeom prst="rect">
            <a:avLst/>
          </a:prstGeom>
          <a:solidFill>
            <a:schemeClr val="bg1"/>
          </a:solidFill>
        </p:spPr>
      </p:pic>
    </p:spTree>
    <p:extLst>
      <p:ext uri="{BB962C8B-B14F-4D97-AF65-F5344CB8AC3E}">
        <p14:creationId xmlns:p14="http://schemas.microsoft.com/office/powerpoint/2010/main" val="1996127816"/>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2/6  Resultants</a:t>
            </a:r>
          </a:p>
        </p:txBody>
      </p:sp>
      <p:sp>
        <p:nvSpPr>
          <p:cNvPr id="3" name="Content Placeholder 2"/>
          <p:cNvSpPr>
            <a:spLocks noGrp="1"/>
          </p:cNvSpPr>
          <p:nvPr>
            <p:ph idx="1"/>
          </p:nvPr>
        </p:nvSpPr>
        <p:spPr>
          <a:xfrm>
            <a:off x="838200" y="1597025"/>
            <a:ext cx="10515600" cy="4667250"/>
          </a:xfrm>
        </p:spPr>
        <p:txBody>
          <a:bodyPr>
            <a:normAutofit lnSpcReduction="10000"/>
          </a:bodyPr>
          <a:lstStyle/>
          <a:p>
            <a:pPr algn="just">
              <a:lnSpc>
                <a:spcPct val="150000"/>
              </a:lnSpc>
            </a:pPr>
            <a:r>
              <a:rPr lang="en-US" sz="2400" dirty="0"/>
              <a:t>The </a:t>
            </a:r>
            <a:r>
              <a:rPr lang="en-US" sz="2400" b="1" i="1" dirty="0"/>
              <a:t>resultant</a:t>
            </a:r>
            <a:r>
              <a:rPr lang="en-US" sz="2400" i="1" dirty="0"/>
              <a:t> </a:t>
            </a:r>
            <a:r>
              <a:rPr lang="en-US" sz="2400" dirty="0"/>
              <a:t>of a system of forces is the simplest force combination which can </a:t>
            </a:r>
            <a:r>
              <a:rPr lang="en-US" sz="2400" b="1" dirty="0"/>
              <a:t>replace the original forces without altering the external effect on the rigid body </a:t>
            </a:r>
            <a:r>
              <a:rPr lang="en-US" sz="2400" dirty="0"/>
              <a:t>to which the forces are applied. </a:t>
            </a:r>
          </a:p>
          <a:p>
            <a:pPr algn="just">
              <a:lnSpc>
                <a:spcPct val="150000"/>
              </a:lnSpc>
            </a:pPr>
            <a:r>
              <a:rPr lang="en-US" sz="2400" dirty="0"/>
              <a:t>Equilibrium Condition</a:t>
            </a:r>
            <a:r>
              <a:rPr lang="tr-TR" sz="2400" dirty="0"/>
              <a:t>: </a:t>
            </a:r>
            <a:r>
              <a:rPr lang="en-US" sz="2400" i="1" dirty="0"/>
              <a:t>Equilibrium</a:t>
            </a:r>
            <a:r>
              <a:rPr lang="en-US" sz="2400" dirty="0"/>
              <a:t> of a body is the condition in which the resultant of all</a:t>
            </a:r>
            <a:r>
              <a:rPr lang="tr-TR" sz="2400" dirty="0"/>
              <a:t> </a:t>
            </a:r>
            <a:r>
              <a:rPr lang="en-US" sz="2400" dirty="0"/>
              <a:t>forces acting on the body is zero</a:t>
            </a:r>
            <a:r>
              <a:rPr lang="tr-TR" sz="2400" dirty="0"/>
              <a:t>.</a:t>
            </a:r>
            <a:endParaRPr lang="en-US" sz="2400" dirty="0"/>
          </a:p>
          <a:p>
            <a:pPr algn="just">
              <a:lnSpc>
                <a:spcPct val="150000"/>
              </a:lnSpc>
            </a:pPr>
            <a:r>
              <a:rPr lang="en-US" sz="2400" dirty="0"/>
              <a:t>Nonequilibrium Condition</a:t>
            </a:r>
            <a:r>
              <a:rPr lang="tr-TR" sz="2400" dirty="0"/>
              <a:t>:</a:t>
            </a:r>
            <a:r>
              <a:rPr lang="en-US" sz="2400" dirty="0"/>
              <a:t>When the resultant of all forces on a body is not zero, the acceleration of the body</a:t>
            </a:r>
            <a:r>
              <a:rPr lang="tr-TR" sz="2400" dirty="0"/>
              <a:t> </a:t>
            </a:r>
            <a:r>
              <a:rPr lang="en-US" sz="2400" dirty="0"/>
              <a:t>is obtained by equating the force resultant to the product of the mas</a:t>
            </a:r>
            <a:r>
              <a:rPr lang="tr-TR" sz="2400" dirty="0"/>
              <a:t>s</a:t>
            </a:r>
            <a:r>
              <a:rPr lang="en-US" sz="2400" dirty="0"/>
              <a:t> and </a:t>
            </a:r>
            <a:r>
              <a:rPr lang="tr-TR" sz="2400" dirty="0" err="1"/>
              <a:t>acceleration</a:t>
            </a:r>
            <a:r>
              <a:rPr lang="tr-TR" sz="2400" dirty="0"/>
              <a:t> of body.</a:t>
            </a:r>
            <a:endParaRPr lang="en-US" sz="2400" dirty="0"/>
          </a:p>
          <a:p>
            <a:pPr algn="just">
              <a:lnSpc>
                <a:spcPct val="150000"/>
              </a:lnSpc>
            </a:pPr>
            <a:endParaRPr lang="en-US" sz="2400" dirty="0"/>
          </a:p>
        </p:txBody>
      </p:sp>
    </p:spTree>
    <p:extLst>
      <p:ext uri="{BB962C8B-B14F-4D97-AF65-F5344CB8AC3E}">
        <p14:creationId xmlns:p14="http://schemas.microsoft.com/office/powerpoint/2010/main" val="403565213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1730"/>
            <a:ext cx="10515600" cy="1325563"/>
          </a:xfrm>
        </p:spPr>
        <p:txBody>
          <a:bodyPr>
            <a:normAutofit/>
          </a:bodyPr>
          <a:lstStyle/>
          <a:p>
            <a:r>
              <a:rPr lang="en-US" sz="3200" b="1" dirty="0"/>
              <a:t>Article 2/6 – Planar Force System</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02698" y="1058876"/>
            <a:ext cx="3128563" cy="3286778"/>
          </a:xfrm>
          <a:prstGeom prst="rect">
            <a:avLst/>
          </a:prstGeom>
          <a:solidFill>
            <a:schemeClr val="bg1"/>
          </a:solidFill>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3389623" y="1134649"/>
            <a:ext cx="3419105" cy="3135232"/>
          </a:xfrm>
          <a:prstGeom prst="rect">
            <a:avLst/>
          </a:prstGeom>
          <a:solidFill>
            <a:schemeClr val="bg1"/>
          </a:solidFill>
        </p:spPr>
      </p:pic>
      <p:pic>
        <p:nvPicPr>
          <p:cNvPr id="6" name="Picture 5"/>
          <p:cNvPicPr>
            <a:picLocks noChangeAspect="1"/>
          </p:cNvPicPr>
          <p:nvPr/>
        </p:nvPicPr>
        <p:blipFill>
          <a:blip r:embed="rId5"/>
          <a:stretch>
            <a:fillRect/>
          </a:stretch>
        </p:blipFill>
        <p:spPr>
          <a:xfrm>
            <a:off x="6867090" y="1808763"/>
            <a:ext cx="5324910" cy="1787004"/>
          </a:xfrm>
          <a:prstGeom prst="rect">
            <a:avLst/>
          </a:prstGeom>
        </p:spPr>
      </p:pic>
      <p:sp>
        <p:nvSpPr>
          <p:cNvPr id="10" name="Metin kutusu 9">
            <a:extLst>
              <a:ext uri="{FF2B5EF4-FFF2-40B4-BE49-F238E27FC236}">
                <a16:creationId xmlns:a16="http://schemas.microsoft.com/office/drawing/2014/main" id="{F27AFCFC-DD48-646E-FD42-70302DCC69E4}"/>
              </a:ext>
            </a:extLst>
          </p:cNvPr>
          <p:cNvSpPr txBox="1"/>
          <p:nvPr/>
        </p:nvSpPr>
        <p:spPr>
          <a:xfrm>
            <a:off x="351554" y="4802635"/>
            <a:ext cx="11488891" cy="1200329"/>
          </a:xfrm>
          <a:prstGeom prst="rect">
            <a:avLst/>
          </a:prstGeom>
          <a:noFill/>
        </p:spPr>
        <p:txBody>
          <a:bodyPr wrap="square">
            <a:spAutoFit/>
          </a:bodyPr>
          <a:lstStyle/>
          <a:p>
            <a:pPr algn="just"/>
            <a:r>
              <a:rPr lang="en-US" sz="2400" dirty="0"/>
              <a:t>We obtain the magnitude and direction of the resultant force </a:t>
            </a:r>
            <a:r>
              <a:rPr lang="en-US" sz="2400" b="1" dirty="0"/>
              <a:t>R</a:t>
            </a:r>
            <a:r>
              <a:rPr lang="en-US" sz="2400" dirty="0"/>
              <a:t> by forming the </a:t>
            </a:r>
            <a:r>
              <a:rPr lang="en-US" sz="2400" b="1" dirty="0"/>
              <a:t>force polygon </a:t>
            </a:r>
            <a:r>
              <a:rPr lang="en-US" sz="2400" dirty="0"/>
              <a:t>shown in part b of the figure, where the forces are added head-to-tail in any sequence. </a:t>
            </a:r>
            <a:endParaRPr lang="tr-TR" sz="2400" dirty="0"/>
          </a:p>
        </p:txBody>
      </p:sp>
      <p:sp>
        <p:nvSpPr>
          <p:cNvPr id="11" name="Ok: Sağ 10">
            <a:extLst>
              <a:ext uri="{FF2B5EF4-FFF2-40B4-BE49-F238E27FC236}">
                <a16:creationId xmlns:a16="http://schemas.microsoft.com/office/drawing/2014/main" id="{838E706B-83F4-AA89-6544-AA383D8E272F}"/>
              </a:ext>
            </a:extLst>
          </p:cNvPr>
          <p:cNvSpPr/>
          <p:nvPr/>
        </p:nvSpPr>
        <p:spPr>
          <a:xfrm>
            <a:off x="2913090" y="1353458"/>
            <a:ext cx="836341" cy="27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k: Sağ 11">
            <a:extLst>
              <a:ext uri="{FF2B5EF4-FFF2-40B4-BE49-F238E27FC236}">
                <a16:creationId xmlns:a16="http://schemas.microsoft.com/office/drawing/2014/main" id="{7D8D05AD-8CAF-6274-14E5-50CBE9660DEE}"/>
              </a:ext>
            </a:extLst>
          </p:cNvPr>
          <p:cNvSpPr/>
          <p:nvPr/>
        </p:nvSpPr>
        <p:spPr>
          <a:xfrm>
            <a:off x="6419739" y="1965826"/>
            <a:ext cx="836341" cy="27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09007"/>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618"/>
            <a:ext cx="10515600" cy="1325563"/>
          </a:xfrm>
        </p:spPr>
        <p:txBody>
          <a:bodyPr>
            <a:normAutofit/>
          </a:bodyPr>
          <a:lstStyle/>
          <a:p>
            <a:r>
              <a:rPr lang="en-US" sz="3200" b="1" dirty="0"/>
              <a:t>Article 2/6 – Algebraic Method (1 of 3)</a:t>
            </a:r>
          </a:p>
        </p:txBody>
      </p:sp>
      <p:sp>
        <p:nvSpPr>
          <p:cNvPr id="3" name="Content Placeholder 2"/>
          <p:cNvSpPr>
            <a:spLocks noGrp="1"/>
          </p:cNvSpPr>
          <p:nvPr>
            <p:ph idx="1"/>
          </p:nvPr>
        </p:nvSpPr>
        <p:spPr>
          <a:xfrm>
            <a:off x="838200" y="1100796"/>
            <a:ext cx="10515600" cy="4351338"/>
          </a:xfrm>
        </p:spPr>
        <p:txBody>
          <a:bodyPr>
            <a:normAutofit/>
          </a:bodyPr>
          <a:lstStyle/>
          <a:p>
            <a:r>
              <a:rPr lang="en-US" sz="3200" dirty="0"/>
              <a:t>Finding the Resultant and Line of Action</a:t>
            </a:r>
          </a:p>
          <a:p>
            <a:pPr marL="571500" indent="-342900" algn="just">
              <a:buFont typeface="+mj-lt"/>
              <a:buAutoNum type="arabicPeriod"/>
            </a:pPr>
            <a:r>
              <a:rPr lang="en-US" sz="2400" dirty="0"/>
              <a:t>Choose a </a:t>
            </a:r>
            <a:r>
              <a:rPr lang="tr-TR" sz="2400" dirty="0" err="1"/>
              <a:t>proper</a:t>
            </a:r>
            <a:r>
              <a:rPr lang="en-US" sz="2400" dirty="0"/>
              <a:t> reference point and move all forces to that point. This process is depicted for a three-force system in Figs. (</a:t>
            </a:r>
            <a:r>
              <a:rPr lang="en-US" sz="2400" i="1" dirty="0"/>
              <a:t>a</a:t>
            </a:r>
            <a:r>
              <a:rPr lang="en-US" sz="2400" dirty="0"/>
              <a:t>) and (</a:t>
            </a:r>
            <a:r>
              <a:rPr lang="en-US" sz="2400" i="1" dirty="0"/>
              <a:t>b</a:t>
            </a:r>
            <a:r>
              <a:rPr lang="en-US" sz="2400" dirty="0"/>
              <a:t>) below where </a:t>
            </a:r>
            <a:r>
              <a:rPr lang="en-US" sz="2400" i="1" dirty="0"/>
              <a:t>M</a:t>
            </a:r>
            <a:r>
              <a:rPr lang="en-US" sz="2400" baseline="-25000" dirty="0"/>
              <a:t>1</a:t>
            </a:r>
            <a:r>
              <a:rPr lang="en-US" sz="2400" dirty="0"/>
              <a:t>, </a:t>
            </a:r>
            <a:r>
              <a:rPr lang="en-US" sz="2400" i="1" dirty="0"/>
              <a:t>M</a:t>
            </a:r>
            <a:r>
              <a:rPr lang="en-US" sz="2400" baseline="-25000" dirty="0"/>
              <a:t>2</a:t>
            </a:r>
            <a:r>
              <a:rPr lang="en-US" sz="2400" dirty="0"/>
              <a:t>, and </a:t>
            </a:r>
            <a:r>
              <a:rPr lang="en-US" sz="2400" i="1" dirty="0"/>
              <a:t>M</a:t>
            </a:r>
            <a:r>
              <a:rPr lang="en-US" sz="2400" baseline="-25000" dirty="0"/>
              <a:t>3</a:t>
            </a:r>
            <a:r>
              <a:rPr lang="en-US" sz="2400" dirty="0"/>
              <a:t> are the couples resulting from the transfer of forces </a:t>
            </a:r>
            <a:r>
              <a:rPr lang="en-US" sz="2400" b="1" dirty="0"/>
              <a:t>F</a:t>
            </a:r>
            <a:r>
              <a:rPr lang="en-US" sz="2400" baseline="-25000" dirty="0"/>
              <a:t>1</a:t>
            </a:r>
            <a:r>
              <a:rPr lang="en-US" sz="2400" dirty="0"/>
              <a:t>, </a:t>
            </a:r>
            <a:r>
              <a:rPr lang="en-US" sz="2400" b="1" dirty="0"/>
              <a:t>F</a:t>
            </a:r>
            <a:r>
              <a:rPr lang="en-US" sz="2400" baseline="-25000" dirty="0"/>
              <a:t>2</a:t>
            </a:r>
            <a:r>
              <a:rPr lang="en-US" sz="2400" dirty="0"/>
              <a:t>, and </a:t>
            </a:r>
            <a:r>
              <a:rPr lang="en-US" sz="2400" b="1" dirty="0"/>
              <a:t>F</a:t>
            </a:r>
            <a:r>
              <a:rPr lang="en-US" sz="2400" baseline="-25000" dirty="0"/>
              <a:t>3</a:t>
            </a:r>
            <a:r>
              <a:rPr lang="en-US" sz="2400" dirty="0"/>
              <a:t> from their respective original lines of action to lines of action through point </a:t>
            </a:r>
            <a:r>
              <a:rPr lang="en-US" sz="2400" i="1" dirty="0"/>
              <a:t>O</a:t>
            </a:r>
            <a:r>
              <a:rPr lang="en-US" sz="2400" dirty="0"/>
              <a:t>.</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552700" y="3162123"/>
            <a:ext cx="7086600" cy="3597259"/>
          </a:xfrm>
          <a:prstGeom prst="rect">
            <a:avLst/>
          </a:prstGeom>
          <a:solidFill>
            <a:schemeClr val="bg1"/>
          </a:solidFill>
        </p:spPr>
      </p:pic>
    </p:spTree>
    <p:extLst>
      <p:ext uri="{BB962C8B-B14F-4D97-AF65-F5344CB8AC3E}">
        <p14:creationId xmlns:p14="http://schemas.microsoft.com/office/powerpoint/2010/main" val="1006895891"/>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b="1" dirty="0"/>
              <a:t>Article 2/6 – Algebraic Method (2 of 3)</a:t>
            </a:r>
          </a:p>
        </p:txBody>
      </p:sp>
      <p:sp>
        <p:nvSpPr>
          <p:cNvPr id="3" name="Content Placeholder 2"/>
          <p:cNvSpPr>
            <a:spLocks noGrp="1"/>
          </p:cNvSpPr>
          <p:nvPr>
            <p:ph idx="1"/>
          </p:nvPr>
        </p:nvSpPr>
        <p:spPr>
          <a:xfrm>
            <a:off x="535259" y="1193180"/>
            <a:ext cx="7727795" cy="4615793"/>
          </a:xfrm>
        </p:spPr>
        <p:txBody>
          <a:bodyPr>
            <a:noAutofit/>
          </a:bodyPr>
          <a:lstStyle/>
          <a:p>
            <a:pPr marL="571500" indent="-342900" algn="just">
              <a:lnSpc>
                <a:spcPct val="150000"/>
              </a:lnSpc>
              <a:buFont typeface="+mj-lt"/>
              <a:buAutoNum type="arabicPeriod" startAt="2"/>
            </a:pPr>
            <a:r>
              <a:rPr lang="en-US" sz="2400" dirty="0"/>
              <a:t>Add all forces at </a:t>
            </a:r>
            <a:r>
              <a:rPr lang="en-US" sz="2400" i="1" dirty="0"/>
              <a:t>O </a:t>
            </a:r>
            <a:r>
              <a:rPr lang="en-US" sz="2400" dirty="0"/>
              <a:t>to form the resultant force </a:t>
            </a:r>
            <a:r>
              <a:rPr lang="en-US" sz="2400" b="1" dirty="0"/>
              <a:t>R</a:t>
            </a:r>
            <a:r>
              <a:rPr lang="en-US" sz="2400" dirty="0"/>
              <a:t>, and add all couples to form the resultant couple </a:t>
            </a:r>
            <a:r>
              <a:rPr lang="en-US" sz="2400" i="1" dirty="0"/>
              <a:t>M</a:t>
            </a:r>
            <a:r>
              <a:rPr lang="en-US" sz="2400" i="1" baseline="-25000" dirty="0"/>
              <a:t>O</a:t>
            </a:r>
            <a:r>
              <a:rPr lang="en-US" sz="2400" dirty="0"/>
              <a:t>. We now have the </a:t>
            </a:r>
            <a:r>
              <a:rPr lang="en-US" sz="2400" b="1" dirty="0"/>
              <a:t>single force–couple system</a:t>
            </a:r>
            <a:r>
              <a:rPr lang="en-US" sz="2400" dirty="0"/>
              <a:t>, as shown in Fig. (</a:t>
            </a:r>
            <a:r>
              <a:rPr lang="en-US" sz="2400" i="1" dirty="0"/>
              <a:t>c</a:t>
            </a:r>
            <a:r>
              <a:rPr lang="en-US" sz="2400" dirty="0"/>
              <a:t>).</a:t>
            </a:r>
          </a:p>
          <a:p>
            <a:pPr marL="571500" indent="-342900" algn="just">
              <a:lnSpc>
                <a:spcPct val="150000"/>
              </a:lnSpc>
              <a:buFont typeface="+mj-lt"/>
              <a:buAutoNum type="arabicPeriod" startAt="2"/>
            </a:pPr>
            <a:r>
              <a:rPr lang="en-US" sz="2400" dirty="0"/>
              <a:t>Find the line of action of </a:t>
            </a:r>
            <a:r>
              <a:rPr lang="en-US" sz="2400" b="1" dirty="0"/>
              <a:t>R </a:t>
            </a:r>
            <a:r>
              <a:rPr lang="en-US" sz="2400" dirty="0"/>
              <a:t>by requiring </a:t>
            </a:r>
            <a:r>
              <a:rPr lang="en-US" sz="2400" b="1" dirty="0"/>
              <a:t>R </a:t>
            </a:r>
            <a:r>
              <a:rPr lang="en-US" sz="2400" dirty="0"/>
              <a:t>to have a moment of </a:t>
            </a:r>
            <a:r>
              <a:rPr lang="en-US" sz="2400" i="1" dirty="0"/>
              <a:t>M</a:t>
            </a:r>
            <a:r>
              <a:rPr lang="en-US" sz="2400" i="1" baseline="-25000" dirty="0"/>
              <a:t>O</a:t>
            </a:r>
            <a:r>
              <a:rPr lang="en-US" sz="2400" i="1" dirty="0"/>
              <a:t> </a:t>
            </a:r>
            <a:r>
              <a:rPr lang="en-US" sz="2400" dirty="0"/>
              <a:t>about point </a:t>
            </a:r>
            <a:r>
              <a:rPr lang="en-US" sz="2400" i="1" dirty="0"/>
              <a:t>O</a:t>
            </a:r>
            <a:r>
              <a:rPr lang="en-US" sz="2400" dirty="0"/>
              <a:t>. Note that the force system in Fig. (</a:t>
            </a:r>
            <a:r>
              <a:rPr lang="en-US" sz="2400" i="1" dirty="0"/>
              <a:t>d</a:t>
            </a:r>
            <a:r>
              <a:rPr lang="en-US" sz="2400" dirty="0"/>
              <a:t>) is equivalent to the initial force system from Fig. (a) and that Σ(</a:t>
            </a:r>
            <a:r>
              <a:rPr lang="en-US" sz="2400" i="1" dirty="0" err="1"/>
              <a:t>Fd</a:t>
            </a:r>
            <a:r>
              <a:rPr lang="en-US" sz="2400" dirty="0"/>
              <a:t>) in Fig. (</a:t>
            </a:r>
            <a:r>
              <a:rPr lang="en-US" sz="2400" i="1" dirty="0"/>
              <a:t>a</a:t>
            </a:r>
            <a:r>
              <a:rPr lang="en-US" sz="2400" dirty="0"/>
              <a:t>) is equal to </a:t>
            </a:r>
            <a:r>
              <a:rPr lang="en-US" sz="2400" i="1" dirty="0"/>
              <a:t>Rd </a:t>
            </a:r>
            <a:r>
              <a:rPr lang="en-US" sz="2400" dirty="0"/>
              <a:t>in Fig. (</a:t>
            </a:r>
            <a:r>
              <a:rPr lang="en-US" sz="2400" i="1" dirty="0"/>
              <a:t>d</a:t>
            </a:r>
            <a:r>
              <a:rPr lang="en-US" sz="2400" dirty="0"/>
              <a:t>).</a:t>
            </a: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51154"/>
          <a:stretch/>
        </p:blipFill>
        <p:spPr>
          <a:xfrm>
            <a:off x="8263054" y="3855399"/>
            <a:ext cx="3461524" cy="2300142"/>
          </a:xfrm>
          <a:prstGeom prst="rect">
            <a:avLst/>
          </a:prstGeom>
          <a:solidFill>
            <a:schemeClr val="bg1"/>
          </a:solidFill>
        </p:spPr>
      </p:pic>
      <p:pic>
        <p:nvPicPr>
          <p:cNvPr id="5" name="Picture 3">
            <a:extLst>
              <a:ext uri="{FF2B5EF4-FFF2-40B4-BE49-F238E27FC236}">
                <a16:creationId xmlns:a16="http://schemas.microsoft.com/office/drawing/2014/main" id="{CA2A21F3-E5F2-D6D1-8F5D-15F27CCDC3B3}"/>
              </a:ext>
            </a:extLst>
          </p:cNvPr>
          <p:cNvPicPr>
            <a:picLocks noChangeAspect="1"/>
          </p:cNvPicPr>
          <p:nvPr/>
        </p:nvPicPr>
        <p:blipFill rotWithShape="1">
          <a:blip r:embed="rId2">
            <a:clrChange>
              <a:clrFrom>
                <a:srgbClr val="FFFFFF"/>
              </a:clrFrom>
              <a:clrTo>
                <a:srgbClr val="FFFFFF">
                  <a:alpha val="0"/>
                </a:srgbClr>
              </a:clrTo>
            </a:clrChange>
          </a:blip>
          <a:srcRect r="52911"/>
          <a:stretch/>
        </p:blipFill>
        <p:spPr>
          <a:xfrm>
            <a:off x="8663568" y="1128858"/>
            <a:ext cx="3337002" cy="2300142"/>
          </a:xfrm>
          <a:prstGeom prst="rect">
            <a:avLst/>
          </a:prstGeom>
          <a:solidFill>
            <a:schemeClr val="bg1"/>
          </a:solidFill>
        </p:spPr>
      </p:pic>
    </p:spTree>
    <p:extLst>
      <p:ext uri="{BB962C8B-B14F-4D97-AF65-F5344CB8AC3E}">
        <p14:creationId xmlns:p14="http://schemas.microsoft.com/office/powerpoint/2010/main" val="365438666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2/6 – Algebraic Method (3 of 3)</a:t>
            </a:r>
          </a:p>
        </p:txBody>
      </p:sp>
      <p:pic>
        <p:nvPicPr>
          <p:cNvPr id="5" name="Picture 4"/>
          <p:cNvPicPr>
            <a:picLocks noChangeAspect="1"/>
          </p:cNvPicPr>
          <p:nvPr/>
        </p:nvPicPr>
        <p:blipFill>
          <a:blip r:embed="rId2"/>
          <a:stretch>
            <a:fillRect/>
          </a:stretch>
        </p:blipFill>
        <p:spPr>
          <a:xfrm>
            <a:off x="7145765" y="2661546"/>
            <a:ext cx="2623938" cy="1732654"/>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1841501" y="2066955"/>
            <a:ext cx="3936690" cy="3051330"/>
          </a:xfrm>
          <a:prstGeom prst="rect">
            <a:avLst/>
          </a:prstGeom>
          <a:solidFill>
            <a:schemeClr val="bg1"/>
          </a:solidFill>
        </p:spPr>
      </p:pic>
    </p:spTree>
    <p:extLst>
      <p:ext uri="{BB962C8B-B14F-4D97-AF65-F5344CB8AC3E}">
        <p14:creationId xmlns:p14="http://schemas.microsoft.com/office/powerpoint/2010/main" val="3057592586"/>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Article 2/6 – Sample Problem 2/9 (1 of 4)</a:t>
            </a:r>
          </a:p>
        </p:txBody>
      </p:sp>
      <p:sp>
        <p:nvSpPr>
          <p:cNvPr id="3" name="Content Placeholder 2"/>
          <p:cNvSpPr>
            <a:spLocks noGrp="1"/>
          </p:cNvSpPr>
          <p:nvPr>
            <p:ph idx="1"/>
          </p:nvPr>
        </p:nvSpPr>
        <p:spPr>
          <a:xfrm>
            <a:off x="203200" y="1460500"/>
            <a:ext cx="11150600" cy="4716463"/>
          </a:xfrm>
        </p:spPr>
        <p:txBody>
          <a:bodyPr>
            <a:normAutofit/>
          </a:bodyPr>
          <a:lstStyle/>
          <a:p>
            <a:pPr marL="457200" lvl="1" indent="0">
              <a:buNone/>
            </a:pPr>
            <a:r>
              <a:rPr lang="en-US" sz="2200" dirty="0"/>
              <a:t>Determine the resultant of the four forces and one couple which act on the plate shown.</a:t>
            </a:r>
          </a:p>
        </p:txBody>
      </p:sp>
      <p:pic>
        <p:nvPicPr>
          <p:cNvPr id="4" name="Picture 3"/>
          <p:cNvPicPr>
            <a:picLocks noChangeAspect="1"/>
          </p:cNvPicPr>
          <p:nvPr/>
        </p:nvPicPr>
        <p:blipFill>
          <a:blip r:embed="rId2"/>
          <a:stretch>
            <a:fillRect/>
          </a:stretch>
        </p:blipFill>
        <p:spPr>
          <a:xfrm>
            <a:off x="380999" y="2100389"/>
            <a:ext cx="4648791" cy="3436684"/>
          </a:xfrm>
          <a:prstGeom prst="rect">
            <a:avLst/>
          </a:prstGeom>
        </p:spPr>
      </p:pic>
    </p:spTree>
    <p:extLst>
      <p:ext uri="{BB962C8B-B14F-4D97-AF65-F5344CB8AC3E}">
        <p14:creationId xmlns:p14="http://schemas.microsoft.com/office/powerpoint/2010/main" val="215606717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200" b="1" dirty="0"/>
              <a:t>Article 2/6 – Sample Problem 2/9 (2 of 4)</a:t>
            </a:r>
          </a:p>
        </p:txBody>
      </p:sp>
      <p:sp>
        <p:nvSpPr>
          <p:cNvPr id="3" name="Content Placeholder 2"/>
          <p:cNvSpPr>
            <a:spLocks noGrp="1"/>
          </p:cNvSpPr>
          <p:nvPr>
            <p:ph idx="1"/>
          </p:nvPr>
        </p:nvSpPr>
        <p:spPr>
          <a:xfrm>
            <a:off x="838200" y="1176000"/>
            <a:ext cx="10515600" cy="4536926"/>
          </a:xfrm>
        </p:spPr>
        <p:txBody>
          <a:bodyPr/>
          <a:lstStyle/>
          <a:p>
            <a:r>
              <a:rPr lang="en-US" dirty="0"/>
              <a:t>Equivalent Force-Couple System</a:t>
            </a:r>
          </a:p>
        </p:txBody>
      </p:sp>
      <p:pic>
        <p:nvPicPr>
          <p:cNvPr id="4" name="Picture 3"/>
          <p:cNvPicPr>
            <a:picLocks noChangeAspect="1"/>
          </p:cNvPicPr>
          <p:nvPr/>
        </p:nvPicPr>
        <p:blipFill>
          <a:blip r:embed="rId2"/>
          <a:stretch>
            <a:fillRect/>
          </a:stretch>
        </p:blipFill>
        <p:spPr>
          <a:xfrm>
            <a:off x="8153400" y="1361588"/>
            <a:ext cx="3200400" cy="2365941"/>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38199" y="1951037"/>
            <a:ext cx="6555191" cy="2900363"/>
          </a:xfrm>
          <a:prstGeom prst="rect">
            <a:avLst/>
          </a:prstGeom>
          <a:solidFill>
            <a:schemeClr val="bg1"/>
          </a:solidFill>
        </p:spPr>
      </p:pic>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8947037" y="4005885"/>
            <a:ext cx="2648063" cy="1676115"/>
          </a:xfrm>
          <a:prstGeom prst="rect">
            <a:avLst/>
          </a:prstGeom>
          <a:solidFill>
            <a:schemeClr val="bg1"/>
          </a:solidFill>
        </p:spPr>
      </p:pic>
      <p:pic>
        <p:nvPicPr>
          <p:cNvPr id="8" name="Picture 7"/>
          <p:cNvPicPr>
            <a:picLocks noChangeAspect="1"/>
          </p:cNvPicPr>
          <p:nvPr/>
        </p:nvPicPr>
        <p:blipFill>
          <a:blip r:embed="rId5"/>
          <a:stretch>
            <a:fillRect/>
          </a:stretch>
        </p:blipFill>
        <p:spPr>
          <a:xfrm>
            <a:off x="4889500" y="4605987"/>
            <a:ext cx="3680404" cy="2040900"/>
          </a:xfrm>
          <a:prstGeom prst="rect">
            <a:avLst/>
          </a:prstGeom>
        </p:spPr>
      </p:pic>
    </p:spTree>
    <p:extLst>
      <p:ext uri="{BB962C8B-B14F-4D97-AF65-F5344CB8AC3E}">
        <p14:creationId xmlns:p14="http://schemas.microsoft.com/office/powerpoint/2010/main" val="2081875868"/>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143"/>
            <a:ext cx="10515600" cy="1325563"/>
          </a:xfrm>
        </p:spPr>
        <p:txBody>
          <a:bodyPr>
            <a:normAutofit/>
          </a:bodyPr>
          <a:lstStyle/>
          <a:p>
            <a:r>
              <a:rPr lang="en-US" sz="3200" b="1" dirty="0"/>
              <a:t>Article 2/6 – Sample Problem 2/9 (3 of 4)</a:t>
            </a:r>
          </a:p>
        </p:txBody>
      </p:sp>
      <p:sp>
        <p:nvSpPr>
          <p:cNvPr id="3" name="Content Placeholder 2"/>
          <p:cNvSpPr>
            <a:spLocks noGrp="1"/>
          </p:cNvSpPr>
          <p:nvPr>
            <p:ph idx="1"/>
          </p:nvPr>
        </p:nvSpPr>
        <p:spPr>
          <a:xfrm>
            <a:off x="838200" y="1400990"/>
            <a:ext cx="10515600" cy="4775973"/>
          </a:xfrm>
        </p:spPr>
        <p:txBody>
          <a:bodyPr>
            <a:normAutofit/>
          </a:bodyPr>
          <a:lstStyle/>
          <a:p>
            <a:r>
              <a:rPr lang="en-US" sz="2400" dirty="0"/>
              <a:t>Line of Action for the Resultant</a:t>
            </a:r>
          </a:p>
          <a:p>
            <a:endParaRPr lang="en-US" sz="2400" dirty="0"/>
          </a:p>
          <a:p>
            <a:endParaRPr lang="en-US" sz="2400" dirty="0"/>
          </a:p>
          <a:p>
            <a:endParaRPr lang="en-US" sz="2400" dirty="0"/>
          </a:p>
          <a:p>
            <a:r>
              <a:rPr lang="en-US" sz="2400" dirty="0"/>
              <a:t>Alternative Solution (Point </a:t>
            </a:r>
            <a:r>
              <a:rPr lang="en-US" sz="2400" i="1" dirty="0"/>
              <a:t>C</a:t>
            </a:r>
            <a:r>
              <a:rPr lang="en-US" sz="2400" dirty="0"/>
              <a:t> on </a:t>
            </a:r>
            <a:r>
              <a:rPr lang="en-US" sz="2400" i="1" dirty="0"/>
              <a:t>x</a:t>
            </a:r>
            <a:r>
              <a:rPr lang="en-US" sz="2400" dirty="0"/>
              <a:t>-axis)</a:t>
            </a:r>
          </a:p>
          <a:p>
            <a:endParaRPr lang="en-US" sz="2400" dirty="0"/>
          </a:p>
          <a:p>
            <a:endParaRPr lang="en-US" sz="2400" dirty="0"/>
          </a:p>
          <a:p>
            <a:endParaRPr lang="en-US" sz="2400"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8157489" y="92530"/>
            <a:ext cx="3760437" cy="6229978"/>
          </a:xfrm>
          <a:prstGeom prst="rect">
            <a:avLst/>
          </a:prstGeom>
          <a:solidFill>
            <a:schemeClr val="bg1"/>
          </a:solidFill>
        </p:spPr>
      </p:pic>
      <p:pic>
        <p:nvPicPr>
          <p:cNvPr id="9" name="Picture 8"/>
          <p:cNvPicPr>
            <a:picLocks noChangeAspect="1"/>
          </p:cNvPicPr>
          <p:nvPr/>
        </p:nvPicPr>
        <p:blipFill>
          <a:blip r:embed="rId3"/>
          <a:stretch>
            <a:fillRect/>
          </a:stretch>
        </p:blipFill>
        <p:spPr>
          <a:xfrm>
            <a:off x="842718" y="2098387"/>
            <a:ext cx="7314771" cy="378113"/>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300870" y="4065996"/>
            <a:ext cx="7680926" cy="631010"/>
          </a:xfrm>
          <a:prstGeom prst="rect">
            <a:avLst/>
          </a:prstGeom>
          <a:solidFill>
            <a:schemeClr val="bg1"/>
          </a:solidFill>
        </p:spPr>
      </p:pic>
    </p:spTree>
    <p:extLst>
      <p:ext uri="{BB962C8B-B14F-4D97-AF65-F5344CB8AC3E}">
        <p14:creationId xmlns:p14="http://schemas.microsoft.com/office/powerpoint/2010/main" val="378802099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247"/>
            <a:ext cx="10515600" cy="1325563"/>
          </a:xfrm>
        </p:spPr>
        <p:txBody>
          <a:bodyPr>
            <a:normAutofit/>
          </a:bodyPr>
          <a:lstStyle/>
          <a:p>
            <a:r>
              <a:rPr lang="en-US" sz="3600" dirty="0"/>
              <a:t>Article 2/2 – Force Classification</a:t>
            </a:r>
          </a:p>
        </p:txBody>
      </p:sp>
      <p:sp>
        <p:nvSpPr>
          <p:cNvPr id="3" name="Content Placeholder 2"/>
          <p:cNvSpPr>
            <a:spLocks noGrp="1"/>
          </p:cNvSpPr>
          <p:nvPr>
            <p:ph idx="1"/>
          </p:nvPr>
        </p:nvSpPr>
        <p:spPr>
          <a:xfrm>
            <a:off x="838200" y="1115122"/>
            <a:ext cx="10515600" cy="5061841"/>
          </a:xfrm>
        </p:spPr>
        <p:txBody>
          <a:bodyPr>
            <a:noAutofit/>
          </a:bodyPr>
          <a:lstStyle/>
          <a:p>
            <a:pPr algn="just">
              <a:lnSpc>
                <a:spcPct val="150000"/>
              </a:lnSpc>
              <a:spcBef>
                <a:spcPts val="1200"/>
              </a:spcBef>
            </a:pPr>
            <a:r>
              <a:rPr lang="en-US" sz="2000" b="1" dirty="0"/>
              <a:t>Contact Force</a:t>
            </a:r>
            <a:r>
              <a:rPr lang="tr-TR" sz="2000" b="1" dirty="0"/>
              <a:t>: </a:t>
            </a:r>
            <a:r>
              <a:rPr lang="en-US" sz="2000" dirty="0"/>
              <a:t>A contact force is produced by direct physical contact</a:t>
            </a:r>
          </a:p>
          <a:p>
            <a:pPr algn="just">
              <a:lnSpc>
                <a:spcPct val="150000"/>
              </a:lnSpc>
              <a:spcBef>
                <a:spcPts val="1200"/>
              </a:spcBef>
            </a:pPr>
            <a:r>
              <a:rPr lang="en-US" sz="2000" b="1" dirty="0"/>
              <a:t>Body Force</a:t>
            </a:r>
            <a:r>
              <a:rPr lang="tr-TR" sz="2000" b="1" dirty="0"/>
              <a:t>: </a:t>
            </a:r>
            <a:r>
              <a:rPr lang="tr-TR" sz="2000" dirty="0"/>
              <a:t>A body </a:t>
            </a:r>
            <a:r>
              <a:rPr lang="tr-TR" sz="2000" dirty="0" err="1"/>
              <a:t>force</a:t>
            </a:r>
            <a:r>
              <a:rPr lang="tr-TR" sz="2000" dirty="0"/>
              <a:t> is </a:t>
            </a:r>
            <a:r>
              <a:rPr lang="tr-TR" sz="2000" dirty="0" err="1"/>
              <a:t>generated</a:t>
            </a:r>
            <a:r>
              <a:rPr lang="tr-TR" sz="2000" dirty="0"/>
              <a:t> </a:t>
            </a:r>
            <a:r>
              <a:rPr lang="tr-TR" sz="2000" dirty="0" err="1"/>
              <a:t>by</a:t>
            </a:r>
            <a:r>
              <a:rPr lang="tr-TR" sz="2000" dirty="0"/>
              <a:t> </a:t>
            </a:r>
            <a:r>
              <a:rPr lang="tr-TR" sz="2000" dirty="0" err="1"/>
              <a:t>virtue</a:t>
            </a:r>
            <a:r>
              <a:rPr lang="tr-TR" sz="2000" dirty="0"/>
              <a:t> of  </a:t>
            </a:r>
            <a:r>
              <a:rPr lang="tr-TR" sz="2000" dirty="0" err="1"/>
              <a:t>the</a:t>
            </a:r>
            <a:r>
              <a:rPr lang="tr-TR" sz="2000" dirty="0"/>
              <a:t> </a:t>
            </a:r>
            <a:r>
              <a:rPr lang="tr-TR" sz="2000" dirty="0" err="1"/>
              <a:t>position</a:t>
            </a:r>
            <a:r>
              <a:rPr lang="tr-TR" sz="2000" dirty="0"/>
              <a:t> of a body </a:t>
            </a:r>
            <a:r>
              <a:rPr lang="tr-TR" sz="2000" dirty="0" err="1"/>
              <a:t>within</a:t>
            </a:r>
            <a:r>
              <a:rPr lang="tr-TR" sz="2000" dirty="0"/>
              <a:t> </a:t>
            </a:r>
            <a:r>
              <a:rPr lang="tr-TR" sz="2000" dirty="0" err="1"/>
              <a:t>the</a:t>
            </a:r>
            <a:r>
              <a:rPr lang="tr-TR" sz="2000" dirty="0"/>
              <a:t> </a:t>
            </a:r>
            <a:r>
              <a:rPr lang="tr-TR" sz="2000" dirty="0" err="1"/>
              <a:t>force</a:t>
            </a:r>
            <a:r>
              <a:rPr lang="tr-TR" sz="2000" dirty="0"/>
              <a:t> </a:t>
            </a:r>
            <a:r>
              <a:rPr lang="tr-TR" sz="2000" dirty="0" err="1"/>
              <a:t>field</a:t>
            </a:r>
            <a:r>
              <a:rPr lang="tr-TR" sz="2000" dirty="0"/>
              <a:t> </a:t>
            </a:r>
            <a:r>
              <a:rPr lang="tr-TR" sz="2000" dirty="0" err="1"/>
              <a:t>such</a:t>
            </a:r>
            <a:r>
              <a:rPr lang="tr-TR" sz="2000" dirty="0"/>
              <a:t> as </a:t>
            </a:r>
            <a:r>
              <a:rPr lang="tr-TR" sz="2000" dirty="0" err="1"/>
              <a:t>gravitational</a:t>
            </a:r>
            <a:r>
              <a:rPr lang="tr-TR" sz="2000" dirty="0"/>
              <a:t> </a:t>
            </a:r>
            <a:r>
              <a:rPr lang="tr-TR" sz="2000" dirty="0" err="1"/>
              <a:t>field</a:t>
            </a:r>
            <a:r>
              <a:rPr lang="tr-TR" sz="2000" dirty="0"/>
              <a:t>.</a:t>
            </a:r>
            <a:endParaRPr lang="en-US" sz="2000" dirty="0"/>
          </a:p>
          <a:p>
            <a:pPr algn="just">
              <a:lnSpc>
                <a:spcPct val="150000"/>
              </a:lnSpc>
              <a:spcBef>
                <a:spcPts val="1200"/>
              </a:spcBef>
            </a:pPr>
            <a:r>
              <a:rPr lang="en-US" sz="2000" b="1" dirty="0"/>
              <a:t>Concentrated Force</a:t>
            </a:r>
            <a:r>
              <a:rPr lang="tr-TR" sz="2000" b="1" dirty="0"/>
              <a:t>:</a:t>
            </a:r>
            <a:r>
              <a:rPr lang="tr-TR" sz="2000" dirty="0"/>
              <a:t> </a:t>
            </a:r>
            <a:r>
              <a:rPr lang="en-US" sz="2000" dirty="0"/>
              <a:t>Every contact force is actually applied over a finite area and is </a:t>
            </a:r>
            <a:r>
              <a:rPr lang="tr-TR" sz="2000" dirty="0"/>
              <a:t>a </a:t>
            </a:r>
            <a:r>
              <a:rPr lang="tr-TR" sz="2000" dirty="0" err="1"/>
              <a:t>distributed</a:t>
            </a:r>
            <a:r>
              <a:rPr lang="tr-TR" sz="2000" dirty="0"/>
              <a:t> </a:t>
            </a:r>
            <a:r>
              <a:rPr lang="tr-TR" sz="2000" dirty="0" err="1"/>
              <a:t>force</a:t>
            </a:r>
            <a:r>
              <a:rPr lang="tr-TR" sz="2000" dirty="0"/>
              <a:t>. But </a:t>
            </a:r>
            <a:r>
              <a:rPr lang="tr-TR" sz="2000" dirty="0" err="1"/>
              <a:t>considering</a:t>
            </a:r>
            <a:r>
              <a:rPr lang="tr-TR" sz="2000" dirty="0"/>
              <a:t> </a:t>
            </a:r>
            <a:r>
              <a:rPr lang="tr-TR" sz="2000" dirty="0" err="1"/>
              <a:t>the</a:t>
            </a:r>
            <a:r>
              <a:rPr lang="tr-TR" sz="2000" dirty="0"/>
              <a:t> </a:t>
            </a:r>
            <a:r>
              <a:rPr lang="tr-TR" sz="2000" dirty="0" err="1"/>
              <a:t>application</a:t>
            </a:r>
            <a:r>
              <a:rPr lang="tr-TR" sz="2000" dirty="0"/>
              <a:t> </a:t>
            </a:r>
            <a:r>
              <a:rPr lang="tr-TR" sz="2000" dirty="0" err="1"/>
              <a:t>area</a:t>
            </a:r>
            <a:r>
              <a:rPr lang="tr-TR" sz="2000" dirty="0"/>
              <a:t> of </a:t>
            </a:r>
            <a:r>
              <a:rPr lang="tr-TR" sz="2000" dirty="0" err="1"/>
              <a:t>force</a:t>
            </a:r>
            <a:r>
              <a:rPr lang="tr-TR" sz="2000" dirty="0"/>
              <a:t> is </a:t>
            </a:r>
            <a:r>
              <a:rPr lang="tr-TR" sz="2000" dirty="0" err="1"/>
              <a:t>so</a:t>
            </a:r>
            <a:r>
              <a:rPr lang="tr-TR" sz="2000" dirty="0"/>
              <a:t> </a:t>
            </a:r>
            <a:r>
              <a:rPr lang="tr-TR" sz="2000" dirty="0" err="1"/>
              <a:t>small</a:t>
            </a:r>
            <a:r>
              <a:rPr lang="tr-TR" sz="2000" dirty="0"/>
              <a:t> </a:t>
            </a:r>
            <a:r>
              <a:rPr lang="tr-TR" sz="2000" dirty="0" err="1"/>
              <a:t>than</a:t>
            </a:r>
            <a:r>
              <a:rPr lang="tr-TR" sz="2000" dirty="0"/>
              <a:t> </a:t>
            </a:r>
            <a:r>
              <a:rPr lang="tr-TR" sz="2000" dirty="0" err="1"/>
              <a:t>the</a:t>
            </a:r>
            <a:r>
              <a:rPr lang="tr-TR" sz="2000" dirty="0"/>
              <a:t> </a:t>
            </a:r>
            <a:r>
              <a:rPr lang="tr-TR" sz="2000" dirty="0" err="1"/>
              <a:t>other</a:t>
            </a:r>
            <a:r>
              <a:rPr lang="tr-TR" sz="2000" dirty="0"/>
              <a:t> </a:t>
            </a:r>
            <a:r>
              <a:rPr lang="tr-TR" sz="2000" dirty="0" err="1"/>
              <a:t>dimensions</a:t>
            </a:r>
            <a:r>
              <a:rPr lang="tr-TR" sz="2000" dirty="0"/>
              <a:t> of body. </a:t>
            </a:r>
            <a:r>
              <a:rPr lang="tr-TR" sz="2000" dirty="0" err="1"/>
              <a:t>So</a:t>
            </a:r>
            <a:r>
              <a:rPr lang="tr-TR" sz="2000" dirty="0"/>
              <a:t> </a:t>
            </a:r>
            <a:r>
              <a:rPr lang="tr-TR" sz="2000" dirty="0" err="1"/>
              <a:t>that</a:t>
            </a:r>
            <a:r>
              <a:rPr lang="tr-TR" sz="2000" dirty="0"/>
              <a:t>, </a:t>
            </a:r>
            <a:r>
              <a:rPr lang="tr-TR" sz="2000" dirty="0" err="1"/>
              <a:t>we</a:t>
            </a:r>
            <a:r>
              <a:rPr lang="tr-TR" sz="2000" dirty="0"/>
              <a:t> </a:t>
            </a:r>
            <a:r>
              <a:rPr lang="tr-TR" sz="2000" dirty="0" err="1"/>
              <a:t>may</a:t>
            </a:r>
            <a:r>
              <a:rPr lang="tr-TR" sz="2000" dirty="0"/>
              <a:t> </a:t>
            </a:r>
            <a:r>
              <a:rPr lang="tr-TR" sz="2000" dirty="0" err="1"/>
              <a:t>consider</a:t>
            </a:r>
            <a:r>
              <a:rPr lang="tr-TR" sz="2000" dirty="0"/>
              <a:t> </a:t>
            </a:r>
            <a:r>
              <a:rPr lang="en-US" sz="2000" dirty="0"/>
              <a:t>the force to be concentrated at a point with negligible loss of accuracy. </a:t>
            </a:r>
          </a:p>
          <a:p>
            <a:pPr algn="just">
              <a:lnSpc>
                <a:spcPct val="150000"/>
              </a:lnSpc>
              <a:spcBef>
                <a:spcPts val="1200"/>
              </a:spcBef>
            </a:pPr>
            <a:r>
              <a:rPr lang="en-US" sz="2000" b="1" dirty="0"/>
              <a:t>Distributed Force</a:t>
            </a:r>
            <a:r>
              <a:rPr lang="tr-TR" sz="2000" b="1" dirty="0"/>
              <a:t>: </a:t>
            </a:r>
            <a:r>
              <a:rPr lang="en-US" sz="2000" dirty="0"/>
              <a:t>Force can be distributed over an area, as in the case of mechanical contact, over a volume when a body force such as weight is acting, or over a line, as in the case of the weight of a suspended cable. </a:t>
            </a:r>
          </a:p>
          <a:p>
            <a:pPr algn="just">
              <a:lnSpc>
                <a:spcPct val="150000"/>
              </a:lnSpc>
              <a:spcBef>
                <a:spcPts val="1200"/>
              </a:spcBef>
            </a:pPr>
            <a:r>
              <a:rPr lang="en-US" sz="2000" b="1" dirty="0"/>
              <a:t>Action and Reaction Pairs</a:t>
            </a:r>
            <a:r>
              <a:rPr lang="tr-TR" sz="2000" b="1" dirty="0"/>
              <a:t> : </a:t>
            </a:r>
            <a:r>
              <a:rPr lang="en-US" sz="2000" dirty="0"/>
              <a:t>According to Newton's third law, the action of a force is always ac­companied by an equal and opposite reaction. </a:t>
            </a:r>
          </a:p>
        </p:txBody>
      </p:sp>
    </p:spTree>
    <p:extLst>
      <p:ext uri="{BB962C8B-B14F-4D97-AF65-F5344CB8AC3E}">
        <p14:creationId xmlns:p14="http://schemas.microsoft.com/office/powerpoint/2010/main" val="1322378683"/>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9"/>
            <a:ext cx="10515600" cy="1325563"/>
          </a:xfrm>
        </p:spPr>
        <p:txBody>
          <a:bodyPr>
            <a:normAutofit/>
          </a:bodyPr>
          <a:lstStyle/>
          <a:p>
            <a:r>
              <a:rPr lang="en-US" sz="3200" b="1" dirty="0"/>
              <a:t>Article 2/6 – Sample Problem 2/9 (4 of 4)</a:t>
            </a:r>
          </a:p>
        </p:txBody>
      </p:sp>
      <p:sp>
        <p:nvSpPr>
          <p:cNvPr id="3" name="Content Placeholder 2"/>
          <p:cNvSpPr>
            <a:spLocks noGrp="1"/>
          </p:cNvSpPr>
          <p:nvPr>
            <p:ph idx="1"/>
          </p:nvPr>
        </p:nvSpPr>
        <p:spPr>
          <a:xfrm>
            <a:off x="838200" y="1210908"/>
            <a:ext cx="10515600" cy="4351338"/>
          </a:xfrm>
        </p:spPr>
        <p:txBody>
          <a:bodyPr/>
          <a:lstStyle/>
          <a:p>
            <a:r>
              <a:rPr lang="en-US" dirty="0"/>
              <a:t>Vector Approach for the Line of Action</a:t>
            </a:r>
          </a:p>
          <a:p>
            <a:endParaRPr lang="en-US" dirty="0"/>
          </a:p>
          <a:p>
            <a:endParaRPr lang="en-US" dirty="0"/>
          </a:p>
          <a:p>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8132753" y="92181"/>
            <a:ext cx="3863482" cy="6400694"/>
          </a:xfrm>
          <a:prstGeom prst="rect">
            <a:avLst/>
          </a:prstGeom>
          <a:solidFill>
            <a:schemeClr val="bg1"/>
          </a:solidFill>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838200" y="1746105"/>
            <a:ext cx="6964352" cy="3508260"/>
          </a:xfrm>
          <a:prstGeom prst="rect">
            <a:avLst/>
          </a:prstGeom>
          <a:solidFill>
            <a:schemeClr val="bg1"/>
          </a:solidFill>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673100" y="5669955"/>
            <a:ext cx="4571076" cy="1100961"/>
          </a:xfrm>
          <a:prstGeom prst="rect">
            <a:avLst/>
          </a:prstGeom>
          <a:solidFill>
            <a:schemeClr val="bg1"/>
          </a:solidFill>
        </p:spPr>
      </p:pic>
    </p:spTree>
    <p:extLst>
      <p:ext uri="{BB962C8B-B14F-4D97-AF65-F5344CB8AC3E}">
        <p14:creationId xmlns:p14="http://schemas.microsoft.com/office/powerpoint/2010/main" val="34250523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422"/>
            <a:ext cx="10515600" cy="1325563"/>
          </a:xfrm>
        </p:spPr>
        <p:txBody>
          <a:bodyPr>
            <a:normAutofit/>
          </a:bodyPr>
          <a:lstStyle/>
          <a:p>
            <a:r>
              <a:rPr lang="en-US" sz="3600" dirty="0"/>
              <a:t>Article 2/2 – Concurrent Forces (1 of 2)</a:t>
            </a:r>
          </a:p>
        </p:txBody>
      </p:sp>
      <p:sp>
        <p:nvSpPr>
          <p:cNvPr id="3" name="Content Placeholder 2"/>
          <p:cNvSpPr>
            <a:spLocks noGrp="1"/>
          </p:cNvSpPr>
          <p:nvPr>
            <p:ph idx="1"/>
          </p:nvPr>
        </p:nvSpPr>
        <p:spPr>
          <a:xfrm>
            <a:off x="107004" y="1361588"/>
            <a:ext cx="11246796" cy="5288594"/>
          </a:xfrm>
        </p:spPr>
        <p:txBody>
          <a:bodyPr>
            <a:normAutofit/>
          </a:bodyPr>
          <a:lstStyle/>
          <a:p>
            <a:pPr lvl="1" algn="just">
              <a:lnSpc>
                <a:spcPct val="150000"/>
              </a:lnSpc>
            </a:pPr>
            <a:r>
              <a:rPr lang="en-US" sz="2000" dirty="0"/>
              <a:t>Two or more forces are said to be concurrent at </a:t>
            </a:r>
            <a:endParaRPr lang="tr-TR" sz="2000" dirty="0"/>
          </a:p>
          <a:p>
            <a:pPr marL="457200" lvl="1" indent="0">
              <a:lnSpc>
                <a:spcPct val="150000"/>
              </a:lnSpc>
              <a:buNone/>
            </a:pPr>
            <a:r>
              <a:rPr lang="en-US" sz="2000" dirty="0"/>
              <a:t>a point if their lines of action intersect at that point.</a:t>
            </a:r>
            <a:endParaRPr lang="tr-TR" sz="2000" dirty="0"/>
          </a:p>
          <a:p>
            <a:pPr lvl="1">
              <a:lnSpc>
                <a:spcPct val="150000"/>
              </a:lnSpc>
            </a:pPr>
            <a:r>
              <a:rPr lang="en-US" sz="2000" dirty="0"/>
              <a:t>The forces </a:t>
            </a:r>
            <a:r>
              <a:rPr lang="en-US" sz="2000" b="1" dirty="0" err="1">
                <a:latin typeface="Times New Roman" panose="02020603050405020304" pitchFamily="18" charset="0"/>
                <a:cs typeface="Times New Roman" panose="02020603050405020304" pitchFamily="18" charset="0"/>
              </a:rPr>
              <a:t>F</a:t>
            </a:r>
            <a:r>
              <a:rPr lang="en-US" sz="2000" baseline="-25000" dirty="0" err="1">
                <a:latin typeface="Times New Roman" panose="02020603050405020304" pitchFamily="18" charset="0"/>
                <a:cs typeface="Times New Roman" panose="02020603050405020304" pitchFamily="18" charset="0"/>
              </a:rPr>
              <a:t>1</a:t>
            </a:r>
            <a:r>
              <a:rPr lang="en-US" sz="2000" dirty="0"/>
              <a:t> and </a:t>
            </a:r>
            <a:r>
              <a:rPr lang="en-US" sz="2000" b="1" dirty="0" err="1">
                <a:latin typeface="Times New Roman" panose="02020603050405020304" pitchFamily="18" charset="0"/>
                <a:cs typeface="Times New Roman" panose="02020603050405020304" pitchFamily="18" charset="0"/>
              </a:rPr>
              <a:t>F</a:t>
            </a:r>
            <a:r>
              <a:rPr lang="en-US" sz="2000" baseline="-25000" dirty="0" err="1">
                <a:latin typeface="Times New Roman" panose="02020603050405020304" pitchFamily="18" charset="0"/>
                <a:cs typeface="Times New Roman" panose="02020603050405020304" pitchFamily="18" charset="0"/>
              </a:rPr>
              <a:t>2</a:t>
            </a:r>
            <a:r>
              <a:rPr lang="en-US" sz="2000" dirty="0"/>
              <a:t> </a:t>
            </a:r>
            <a:r>
              <a:rPr lang="tr-TR" sz="2000" dirty="0" err="1"/>
              <a:t>shown</a:t>
            </a:r>
            <a:r>
              <a:rPr lang="tr-TR" sz="2000" dirty="0"/>
              <a:t> in </a:t>
            </a:r>
            <a:r>
              <a:rPr lang="tr-TR" sz="2000" dirty="0" err="1"/>
              <a:t>figure</a:t>
            </a:r>
            <a:r>
              <a:rPr lang="tr-TR" sz="2000" dirty="0"/>
              <a:t>, </a:t>
            </a:r>
            <a:r>
              <a:rPr lang="tr-TR" sz="2000" dirty="0" err="1"/>
              <a:t>have</a:t>
            </a:r>
            <a:r>
              <a:rPr lang="tr-TR" sz="2000" dirty="0"/>
              <a:t> a </a:t>
            </a:r>
            <a:r>
              <a:rPr lang="tr-TR" sz="2000" dirty="0" err="1"/>
              <a:t>common</a:t>
            </a:r>
            <a:r>
              <a:rPr lang="tr-TR" sz="2000" dirty="0"/>
              <a:t> </a:t>
            </a:r>
          </a:p>
          <a:p>
            <a:pPr marL="457200" lvl="1" indent="0">
              <a:lnSpc>
                <a:spcPct val="150000"/>
              </a:lnSpc>
              <a:buNone/>
            </a:pPr>
            <a:r>
              <a:rPr lang="tr-TR" sz="2000" dirty="0" err="1"/>
              <a:t>point</a:t>
            </a:r>
            <a:r>
              <a:rPr lang="tr-TR" sz="2000" dirty="0"/>
              <a:t> of </a:t>
            </a:r>
            <a:r>
              <a:rPr lang="tr-TR" sz="2000" dirty="0" err="1"/>
              <a:t>application</a:t>
            </a:r>
            <a:r>
              <a:rPr lang="tr-TR" sz="2000" dirty="0"/>
              <a:t> </a:t>
            </a:r>
            <a:r>
              <a:rPr lang="tr-TR" sz="2000" dirty="0" err="1"/>
              <a:t>and</a:t>
            </a:r>
            <a:r>
              <a:rPr lang="tr-TR" sz="2000" dirty="0"/>
              <a:t> </a:t>
            </a:r>
            <a:r>
              <a:rPr lang="tr-TR" sz="2000" dirty="0" err="1"/>
              <a:t>are</a:t>
            </a:r>
            <a:r>
              <a:rPr lang="tr-TR" sz="2000" dirty="0"/>
              <a:t> </a:t>
            </a:r>
            <a:r>
              <a:rPr lang="tr-TR" sz="2000" dirty="0" err="1"/>
              <a:t>concurrent</a:t>
            </a:r>
            <a:r>
              <a:rPr lang="tr-TR" sz="2000" dirty="0"/>
              <a:t> at </a:t>
            </a:r>
            <a:r>
              <a:rPr lang="tr-TR" sz="2000" dirty="0" err="1"/>
              <a:t>the</a:t>
            </a:r>
            <a:r>
              <a:rPr lang="tr-TR" sz="2000" dirty="0"/>
              <a:t> </a:t>
            </a:r>
            <a:r>
              <a:rPr lang="tr-TR" sz="2000" dirty="0" err="1"/>
              <a:t>point</a:t>
            </a:r>
            <a:r>
              <a:rPr lang="tr-TR" sz="2000" dirty="0"/>
              <a:t> A.</a:t>
            </a:r>
          </a:p>
          <a:p>
            <a:pPr lvl="1">
              <a:lnSpc>
                <a:spcPct val="150000"/>
              </a:lnSpc>
            </a:pPr>
            <a:r>
              <a:rPr lang="tr-TR" sz="2000" dirty="0" err="1"/>
              <a:t>Thus</a:t>
            </a:r>
            <a:r>
              <a:rPr lang="tr-TR" sz="2000" dirty="0"/>
              <a:t>, </a:t>
            </a:r>
            <a:r>
              <a:rPr lang="tr-TR" sz="2000" dirty="0" err="1"/>
              <a:t>they</a:t>
            </a:r>
            <a:r>
              <a:rPr lang="tr-TR" sz="2000" dirty="0"/>
              <a:t> can be </a:t>
            </a:r>
            <a:r>
              <a:rPr lang="tr-TR" sz="2000" dirty="0" err="1"/>
              <a:t>added</a:t>
            </a:r>
            <a:r>
              <a:rPr lang="tr-TR" sz="2000" dirty="0"/>
              <a:t> </a:t>
            </a:r>
            <a:r>
              <a:rPr lang="tr-TR" sz="2000" dirty="0" err="1"/>
              <a:t>using</a:t>
            </a:r>
            <a:r>
              <a:rPr lang="tr-TR" sz="2000" dirty="0"/>
              <a:t> </a:t>
            </a:r>
            <a:r>
              <a:rPr lang="tr-TR" sz="2000" i="1" dirty="0" err="1"/>
              <a:t>parallelogram</a:t>
            </a:r>
            <a:r>
              <a:rPr lang="tr-TR" sz="2000" i="1" dirty="0"/>
              <a:t> </a:t>
            </a:r>
            <a:r>
              <a:rPr lang="tr-TR" sz="2000" i="1" dirty="0" err="1"/>
              <a:t>law</a:t>
            </a:r>
            <a:r>
              <a:rPr lang="tr-TR" sz="2000" i="1" dirty="0"/>
              <a:t> </a:t>
            </a:r>
            <a:r>
              <a:rPr lang="tr-TR" sz="2000" dirty="0"/>
              <a:t>in </a:t>
            </a:r>
            <a:r>
              <a:rPr lang="tr-TR" sz="2000" dirty="0" err="1"/>
              <a:t>their</a:t>
            </a:r>
            <a:r>
              <a:rPr lang="tr-TR" sz="2000" dirty="0"/>
              <a:t> </a:t>
            </a:r>
            <a:r>
              <a:rPr lang="tr-TR" sz="2000" dirty="0" err="1"/>
              <a:t>common</a:t>
            </a:r>
            <a:r>
              <a:rPr lang="tr-TR" sz="2000" dirty="0"/>
              <a:t> </a:t>
            </a:r>
            <a:r>
              <a:rPr lang="tr-TR" sz="2000" dirty="0" err="1"/>
              <a:t>plane</a:t>
            </a:r>
            <a:r>
              <a:rPr lang="tr-TR" sz="2000" dirty="0"/>
              <a:t> </a:t>
            </a:r>
            <a:r>
              <a:rPr lang="tr-TR" sz="2000" dirty="0" err="1"/>
              <a:t>to</a:t>
            </a:r>
            <a:r>
              <a:rPr lang="tr-TR" sz="2000" dirty="0"/>
              <a:t> </a:t>
            </a:r>
            <a:r>
              <a:rPr lang="tr-TR" sz="2000" dirty="0" err="1"/>
              <a:t>obrain</a:t>
            </a:r>
            <a:r>
              <a:rPr lang="tr-TR" sz="2000" dirty="0"/>
              <a:t> </a:t>
            </a:r>
            <a:r>
              <a:rPr lang="tr-TR" sz="2000" dirty="0" err="1"/>
              <a:t>their</a:t>
            </a:r>
            <a:r>
              <a:rPr lang="tr-TR" sz="2000" dirty="0"/>
              <a:t> </a:t>
            </a:r>
            <a:r>
              <a:rPr lang="tr-TR" sz="2000" i="1" dirty="0" err="1"/>
              <a:t>sum</a:t>
            </a:r>
            <a:r>
              <a:rPr lang="tr-TR" sz="2000" i="1" dirty="0"/>
              <a:t> </a:t>
            </a:r>
            <a:r>
              <a:rPr lang="tr-TR" sz="2000" i="1" dirty="0" err="1"/>
              <a:t>or</a:t>
            </a:r>
            <a:r>
              <a:rPr lang="tr-TR" sz="2000" i="1" dirty="0"/>
              <a:t> </a:t>
            </a:r>
            <a:r>
              <a:rPr lang="tr-TR" sz="2000" i="1" dirty="0" err="1"/>
              <a:t>resultant</a:t>
            </a:r>
            <a:r>
              <a:rPr lang="tr-TR" sz="2000" i="1" dirty="0"/>
              <a:t> </a:t>
            </a:r>
            <a:r>
              <a:rPr lang="tr-TR" sz="2000" b="1" dirty="0">
                <a:latin typeface="Times New Roman" panose="02020603050405020304" pitchFamily="18" charset="0"/>
                <a:cs typeface="Times New Roman" panose="02020603050405020304" pitchFamily="18" charset="0"/>
              </a:rPr>
              <a:t>R</a:t>
            </a:r>
            <a:r>
              <a:rPr lang="tr-TR" sz="2000" dirty="0"/>
              <a:t>.</a:t>
            </a:r>
            <a:endParaRPr lang="en-US" sz="2000" dirty="0"/>
          </a:p>
          <a:p>
            <a:endParaRPr lang="tr-TR" sz="2000" dirty="0"/>
          </a:p>
          <a:p>
            <a:r>
              <a:rPr lang="tr-TR" sz="2000" dirty="0"/>
              <a:t>S</a:t>
            </a:r>
            <a:r>
              <a:rPr lang="en-US" sz="2000" dirty="0" err="1"/>
              <a:t>uppose</a:t>
            </a:r>
            <a:r>
              <a:rPr lang="en-US" sz="2000" dirty="0"/>
              <a:t> the two concurrent forces lie in the same plane but are ap­plied</a:t>
            </a:r>
            <a:endParaRPr lang="tr-TR" sz="2000" dirty="0"/>
          </a:p>
          <a:p>
            <a:pPr marL="0" indent="0">
              <a:buNone/>
            </a:pPr>
            <a:r>
              <a:rPr lang="en-US" sz="2000" dirty="0"/>
              <a:t>at two different points as in</a:t>
            </a:r>
            <a:r>
              <a:rPr lang="tr-TR" sz="2000" dirty="0"/>
              <a:t> </a:t>
            </a:r>
            <a:r>
              <a:rPr lang="tr-TR" sz="2000" dirty="0" err="1"/>
              <a:t>given</a:t>
            </a:r>
            <a:r>
              <a:rPr lang="en-US" sz="2000" dirty="0"/>
              <a:t> Fig</a:t>
            </a:r>
            <a:r>
              <a:rPr lang="tr-TR" sz="2000" dirty="0" err="1"/>
              <a:t>ure</a:t>
            </a:r>
            <a:r>
              <a:rPr lang="tr-TR" sz="2000" dirty="0"/>
              <a:t>.</a:t>
            </a:r>
          </a:p>
          <a:p>
            <a:pPr marL="0" indent="0">
              <a:buNone/>
            </a:pPr>
            <a:endParaRPr lang="en-US" sz="2000" dirty="0"/>
          </a:p>
          <a:p>
            <a:endParaRPr lang="en-US" sz="2000"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8096167" y="1361588"/>
            <a:ext cx="2286000" cy="1696891"/>
          </a:xfrm>
          <a:prstGeom prst="rect">
            <a:avLst/>
          </a:prstGeom>
          <a:noFill/>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8096167" y="4159249"/>
            <a:ext cx="3257633" cy="2333625"/>
          </a:xfrm>
          <a:prstGeom prst="rect">
            <a:avLst/>
          </a:prstGeom>
          <a:noFill/>
        </p:spPr>
      </p:pic>
      <p:sp>
        <p:nvSpPr>
          <p:cNvPr id="4" name="Metin kutusu 3">
            <a:extLst>
              <a:ext uri="{FF2B5EF4-FFF2-40B4-BE49-F238E27FC236}">
                <a16:creationId xmlns:a16="http://schemas.microsoft.com/office/drawing/2014/main" id="{5DA3CC29-F250-276C-EA1E-427E7BA9676B}"/>
              </a:ext>
            </a:extLst>
          </p:cNvPr>
          <p:cNvSpPr txBox="1"/>
          <p:nvPr/>
        </p:nvSpPr>
        <p:spPr>
          <a:xfrm>
            <a:off x="8396868" y="431840"/>
            <a:ext cx="3590693" cy="646331"/>
          </a:xfrm>
          <a:prstGeom prst="rect">
            <a:avLst/>
          </a:prstGeom>
          <a:solidFill>
            <a:schemeClr val="accent2">
              <a:lumMod val="40000"/>
              <a:lumOff val="60000"/>
            </a:schemeClr>
          </a:solidFill>
          <a:ln>
            <a:solidFill>
              <a:schemeClr val="tx1"/>
            </a:solidFill>
          </a:ln>
        </p:spPr>
        <p:txBody>
          <a:bodyPr wrap="square" rtlCol="0">
            <a:spAutoFit/>
          </a:bodyPr>
          <a:lstStyle/>
          <a:p>
            <a:pPr algn="just"/>
            <a:r>
              <a:rPr lang="tr-TR" b="1" dirty="0" err="1"/>
              <a:t>Bold</a:t>
            </a:r>
            <a:r>
              <a:rPr lang="tr-TR" dirty="0"/>
              <a:t> </a:t>
            </a:r>
            <a:r>
              <a:rPr lang="tr-TR" dirty="0" err="1"/>
              <a:t>face</a:t>
            </a:r>
            <a:r>
              <a:rPr lang="tr-TR" dirty="0"/>
              <a:t> </a:t>
            </a:r>
            <a:r>
              <a:rPr lang="tr-TR" dirty="0" err="1"/>
              <a:t>letters</a:t>
            </a:r>
            <a:r>
              <a:rPr lang="tr-TR" dirty="0"/>
              <a:t> </a:t>
            </a:r>
            <a:r>
              <a:rPr lang="tr-TR" dirty="0" err="1"/>
              <a:t>show</a:t>
            </a:r>
            <a:r>
              <a:rPr lang="tr-TR" dirty="0"/>
              <a:t> a </a:t>
            </a:r>
            <a:r>
              <a:rPr lang="tr-TR" dirty="0" err="1"/>
              <a:t>vector</a:t>
            </a:r>
            <a:r>
              <a:rPr lang="tr-TR" dirty="0"/>
              <a:t> </a:t>
            </a:r>
            <a:r>
              <a:rPr lang="tr-TR" dirty="0" err="1"/>
              <a:t>quantity</a:t>
            </a:r>
            <a:r>
              <a:rPr lang="tr-TR" dirty="0"/>
              <a:t>!</a:t>
            </a:r>
            <a:endParaRPr lang="en-US" dirty="0"/>
          </a:p>
        </p:txBody>
      </p:sp>
    </p:spTree>
    <p:extLst>
      <p:ext uri="{BB962C8B-B14F-4D97-AF65-F5344CB8AC3E}">
        <p14:creationId xmlns:p14="http://schemas.microsoft.com/office/powerpoint/2010/main" val="25310547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799"/>
            <a:ext cx="10515600" cy="1325563"/>
          </a:xfrm>
        </p:spPr>
        <p:txBody>
          <a:bodyPr>
            <a:normAutofit/>
          </a:bodyPr>
          <a:lstStyle/>
          <a:p>
            <a:r>
              <a:rPr lang="en-US" sz="3600" dirty="0"/>
              <a:t>Article 2/2 – Concurrent Forces (2 of 2)</a:t>
            </a:r>
          </a:p>
        </p:txBody>
      </p:sp>
      <p:sp>
        <p:nvSpPr>
          <p:cNvPr id="3" name="Content Placeholder 2"/>
          <p:cNvSpPr>
            <a:spLocks noGrp="1"/>
          </p:cNvSpPr>
          <p:nvPr>
            <p:ph idx="1"/>
          </p:nvPr>
        </p:nvSpPr>
        <p:spPr>
          <a:xfrm>
            <a:off x="838200" y="1361588"/>
            <a:ext cx="10515600" cy="4351338"/>
          </a:xfrm>
        </p:spPr>
        <p:txBody>
          <a:bodyPr>
            <a:noAutofit/>
          </a:bodyPr>
          <a:lstStyle/>
          <a:p>
            <a:r>
              <a:rPr lang="en-US" sz="2000" dirty="0"/>
              <a:t>By the </a:t>
            </a:r>
            <a:r>
              <a:rPr lang="en-US" sz="2000" i="1" dirty="0"/>
              <a:t>principle of transmissibility</a:t>
            </a:r>
            <a:r>
              <a:rPr lang="en-US" sz="2000" dirty="0"/>
              <a:t>, we may move them along their lines </a:t>
            </a:r>
            <a:endParaRPr lang="tr-TR" sz="2000" dirty="0"/>
          </a:p>
          <a:p>
            <a:pPr marL="0" indent="0">
              <a:buNone/>
            </a:pPr>
            <a:r>
              <a:rPr lang="en-US" sz="2000" dirty="0"/>
              <a:t>of action and complete</a:t>
            </a:r>
            <a:r>
              <a:rPr lang="tr-TR" sz="2000" dirty="0"/>
              <a:t> </a:t>
            </a:r>
            <a:r>
              <a:rPr lang="tr-TR" sz="2000" dirty="0" err="1"/>
              <a:t>their</a:t>
            </a:r>
            <a:r>
              <a:rPr lang="tr-TR" sz="2000" dirty="0"/>
              <a:t> </a:t>
            </a:r>
            <a:r>
              <a:rPr lang="tr-TR" sz="2000" dirty="0" err="1"/>
              <a:t>vector</a:t>
            </a:r>
            <a:r>
              <a:rPr lang="tr-TR" sz="2000" dirty="0"/>
              <a:t> </a:t>
            </a:r>
            <a:r>
              <a:rPr lang="tr-TR" sz="2000" dirty="0" err="1"/>
              <a:t>sum</a:t>
            </a:r>
            <a:r>
              <a:rPr lang="tr-TR" sz="2000" dirty="0"/>
              <a:t> </a:t>
            </a:r>
            <a:r>
              <a:rPr lang="tr-TR" sz="2000" b="1" dirty="0">
                <a:latin typeface="Times New Roman" panose="02020603050405020304" pitchFamily="18" charset="0"/>
                <a:cs typeface="Times New Roman" panose="02020603050405020304" pitchFamily="18" charset="0"/>
              </a:rPr>
              <a:t>R</a:t>
            </a:r>
            <a:r>
              <a:rPr lang="tr-TR" sz="2000" b="1" dirty="0"/>
              <a:t> </a:t>
            </a:r>
            <a:r>
              <a:rPr lang="tr-TR" sz="2000" dirty="0"/>
              <a:t>at </a:t>
            </a:r>
            <a:r>
              <a:rPr lang="tr-TR" sz="2000" dirty="0" err="1"/>
              <a:t>the</a:t>
            </a:r>
            <a:r>
              <a:rPr lang="tr-TR" sz="2000" dirty="0"/>
              <a:t> </a:t>
            </a:r>
            <a:r>
              <a:rPr lang="tr-TR" sz="2000" dirty="0" err="1"/>
              <a:t>point</a:t>
            </a:r>
            <a:r>
              <a:rPr lang="tr-TR" sz="2000" dirty="0"/>
              <a:t> of </a:t>
            </a:r>
            <a:r>
              <a:rPr lang="tr-TR" sz="2000" dirty="0" err="1"/>
              <a:t>concurrancy</a:t>
            </a:r>
            <a:r>
              <a:rPr lang="tr-TR" sz="2000" dirty="0"/>
              <a:t>.</a:t>
            </a:r>
            <a:endParaRPr lang="en-US" sz="2000" dirty="0"/>
          </a:p>
          <a:p>
            <a:r>
              <a:rPr lang="en-US" sz="2000" b="1" dirty="0" err="1">
                <a:latin typeface="Times New Roman" panose="02020603050405020304" pitchFamily="18" charset="0"/>
                <a:cs typeface="Times New Roman" panose="02020603050405020304" pitchFamily="18" charset="0"/>
              </a:rPr>
              <a:t>F</a:t>
            </a:r>
            <a:r>
              <a:rPr lang="en-US" sz="2000" baseline="-25000" dirty="0" err="1">
                <a:latin typeface="Times New Roman" panose="02020603050405020304" pitchFamily="18" charset="0"/>
                <a:cs typeface="Times New Roman" panose="02020603050405020304" pitchFamily="18" charset="0"/>
              </a:rPr>
              <a:t>1</a:t>
            </a:r>
            <a:r>
              <a:rPr lang="tr-TR" sz="2000" baseline="-25000" dirty="0"/>
              <a:t> </a:t>
            </a:r>
            <a:r>
              <a:rPr lang="tr-TR" sz="2000" dirty="0" err="1"/>
              <a:t>and</a:t>
            </a:r>
            <a:r>
              <a:rPr lang="tr-TR" sz="2000" dirty="0"/>
              <a:t> </a:t>
            </a:r>
            <a:r>
              <a:rPr lang="en-US" sz="2000" b="1" dirty="0" err="1">
                <a:latin typeface="Times New Roman" panose="02020603050405020304" pitchFamily="18" charset="0"/>
                <a:cs typeface="Times New Roman" panose="02020603050405020304" pitchFamily="18" charset="0"/>
              </a:rPr>
              <a:t>F</a:t>
            </a:r>
            <a:r>
              <a:rPr lang="en-US" sz="2000" baseline="-25000" dirty="0" err="1">
                <a:latin typeface="Times New Roman" panose="02020603050405020304" pitchFamily="18" charset="0"/>
                <a:cs typeface="Times New Roman" panose="02020603050405020304" pitchFamily="18" charset="0"/>
              </a:rPr>
              <a:t>2</a:t>
            </a:r>
            <a:r>
              <a:rPr lang="tr-TR" sz="2000" baseline="-25000" dirty="0"/>
              <a:t> </a:t>
            </a:r>
            <a:r>
              <a:rPr lang="tr-TR" sz="2000" dirty="0" err="1"/>
              <a:t>forces</a:t>
            </a:r>
            <a:r>
              <a:rPr lang="tr-TR" sz="2000" dirty="0"/>
              <a:t> can be </a:t>
            </a:r>
            <a:r>
              <a:rPr lang="tr-TR" sz="2000" dirty="0" err="1"/>
              <a:t>replaced</a:t>
            </a:r>
            <a:r>
              <a:rPr lang="tr-TR" sz="2000" dirty="0"/>
              <a:t> </a:t>
            </a:r>
            <a:r>
              <a:rPr lang="tr-TR" sz="2000" dirty="0" err="1"/>
              <a:t>with</a:t>
            </a:r>
            <a:r>
              <a:rPr lang="tr-TR" sz="2000" dirty="0"/>
              <a:t> </a:t>
            </a:r>
            <a:r>
              <a:rPr lang="tr-TR" sz="2000" dirty="0" err="1"/>
              <a:t>resultant</a:t>
            </a:r>
            <a:r>
              <a:rPr lang="tr-TR" sz="2000" dirty="0"/>
              <a:t> </a:t>
            </a:r>
            <a:r>
              <a:rPr lang="tr-TR" sz="2000" b="1" dirty="0">
                <a:latin typeface="Times New Roman" panose="02020603050405020304" pitchFamily="18" charset="0"/>
                <a:cs typeface="Times New Roman" panose="02020603050405020304" pitchFamily="18" charset="0"/>
              </a:rPr>
              <a:t>R </a:t>
            </a:r>
            <a:r>
              <a:rPr lang="tr-TR" sz="2000" dirty="0" err="1"/>
              <a:t>without</a:t>
            </a:r>
            <a:r>
              <a:rPr lang="tr-TR" sz="2000" dirty="0"/>
              <a:t> </a:t>
            </a:r>
            <a:r>
              <a:rPr lang="tr-TR" sz="2000" dirty="0" err="1"/>
              <a:t>altering</a:t>
            </a:r>
            <a:r>
              <a:rPr lang="tr-TR" sz="2000" dirty="0"/>
              <a:t> </a:t>
            </a:r>
            <a:r>
              <a:rPr lang="tr-TR" sz="2000" dirty="0" err="1"/>
              <a:t>the</a:t>
            </a:r>
            <a:r>
              <a:rPr lang="tr-TR" sz="2000" dirty="0"/>
              <a:t> </a:t>
            </a:r>
          </a:p>
          <a:p>
            <a:pPr marL="0" indent="0">
              <a:buNone/>
            </a:pPr>
            <a:r>
              <a:rPr lang="tr-TR" sz="2000" dirty="0" err="1"/>
              <a:t>external</a:t>
            </a:r>
            <a:r>
              <a:rPr lang="tr-TR" sz="2000" dirty="0"/>
              <a:t> </a:t>
            </a:r>
            <a:r>
              <a:rPr lang="tr-TR" sz="2000" dirty="0" err="1"/>
              <a:t>effects</a:t>
            </a:r>
            <a:r>
              <a:rPr lang="tr-TR" sz="2000" dirty="0"/>
              <a:t> on </a:t>
            </a:r>
            <a:r>
              <a:rPr lang="tr-TR" sz="2000" dirty="0" err="1"/>
              <a:t>the</a:t>
            </a:r>
            <a:r>
              <a:rPr lang="tr-TR" sz="2000" dirty="0"/>
              <a:t> body.</a:t>
            </a:r>
            <a:endParaRPr lang="en-US" sz="2000" b="1" dirty="0"/>
          </a:p>
          <a:p>
            <a:endParaRPr lang="en-US" sz="2000" dirty="0"/>
          </a:p>
          <a:p>
            <a:r>
              <a:rPr lang="tr-TR" sz="2000" dirty="0" err="1"/>
              <a:t>If</a:t>
            </a:r>
            <a:r>
              <a:rPr lang="tr-TR" sz="2000" dirty="0"/>
              <a:t> </a:t>
            </a:r>
            <a:r>
              <a:rPr lang="tr-TR" sz="2000" dirty="0" err="1"/>
              <a:t>we</a:t>
            </a:r>
            <a:r>
              <a:rPr lang="tr-TR" sz="2000" dirty="0"/>
              <a:t> </a:t>
            </a:r>
            <a:r>
              <a:rPr lang="tr-TR" sz="2000" dirty="0" err="1"/>
              <a:t>add</a:t>
            </a:r>
            <a:r>
              <a:rPr lang="tr-TR" sz="2000" dirty="0"/>
              <a:t> two </a:t>
            </a:r>
            <a:r>
              <a:rPr lang="tr-TR" sz="2000" dirty="0" err="1"/>
              <a:t>forces</a:t>
            </a:r>
            <a:r>
              <a:rPr lang="tr-TR" sz="2000" dirty="0"/>
              <a:t> as </a:t>
            </a:r>
            <a:r>
              <a:rPr lang="tr-TR" sz="2000" dirty="0" err="1"/>
              <a:t>shown</a:t>
            </a:r>
            <a:r>
              <a:rPr lang="tr-TR" sz="2000" dirty="0"/>
              <a:t> in </a:t>
            </a:r>
            <a:r>
              <a:rPr lang="tr-TR" sz="2000" dirty="0" err="1"/>
              <a:t>figure</a:t>
            </a:r>
            <a:r>
              <a:rPr lang="tr-TR" sz="2000" dirty="0"/>
              <a:t> </a:t>
            </a:r>
            <a:r>
              <a:rPr lang="tr-TR" sz="2000" dirty="0" err="1"/>
              <a:t>below</a:t>
            </a:r>
            <a:r>
              <a:rPr lang="tr-TR" sz="2000" dirty="0"/>
              <a:t>, </a:t>
            </a:r>
            <a:r>
              <a:rPr lang="tr-TR" sz="2000" dirty="0" err="1"/>
              <a:t>we</a:t>
            </a:r>
            <a:r>
              <a:rPr lang="tr-TR" sz="2000" dirty="0"/>
              <a:t> </a:t>
            </a:r>
            <a:r>
              <a:rPr lang="tr-TR" sz="2000" dirty="0" err="1"/>
              <a:t>correctly</a:t>
            </a:r>
            <a:r>
              <a:rPr lang="tr-TR" sz="2000" dirty="0"/>
              <a:t> </a:t>
            </a:r>
            <a:r>
              <a:rPr lang="tr-TR" sz="2000" dirty="0" err="1"/>
              <a:t>preserve</a:t>
            </a:r>
            <a:r>
              <a:rPr lang="tr-TR" sz="2000" dirty="0"/>
              <a:t> </a:t>
            </a:r>
            <a:r>
              <a:rPr lang="tr-TR" sz="2000" dirty="0" err="1"/>
              <a:t>the</a:t>
            </a:r>
            <a:endParaRPr lang="tr-TR" sz="2000" dirty="0"/>
          </a:p>
          <a:p>
            <a:pPr marL="0" indent="0">
              <a:buNone/>
            </a:pPr>
            <a:r>
              <a:rPr lang="tr-TR" sz="2000" dirty="0" err="1"/>
              <a:t>magnitude</a:t>
            </a:r>
            <a:r>
              <a:rPr lang="tr-TR" sz="2000" dirty="0"/>
              <a:t> </a:t>
            </a:r>
            <a:r>
              <a:rPr lang="tr-TR" sz="2000" dirty="0" err="1"/>
              <a:t>and</a:t>
            </a:r>
            <a:r>
              <a:rPr lang="tr-TR" sz="2000" dirty="0"/>
              <a:t> </a:t>
            </a:r>
            <a:r>
              <a:rPr lang="tr-TR" sz="2000" dirty="0" err="1"/>
              <a:t>direction</a:t>
            </a:r>
            <a:r>
              <a:rPr lang="tr-TR" sz="2000" dirty="0"/>
              <a:t> of </a:t>
            </a:r>
            <a:r>
              <a:rPr lang="tr-TR" sz="2000" dirty="0" err="1"/>
              <a:t>the</a:t>
            </a:r>
            <a:r>
              <a:rPr lang="tr-TR" sz="2000" dirty="0"/>
              <a:t> </a:t>
            </a:r>
            <a:r>
              <a:rPr lang="tr-TR" sz="2000" dirty="0" err="1"/>
              <a:t>resultant</a:t>
            </a:r>
            <a:r>
              <a:rPr lang="tr-TR" sz="2000" dirty="0"/>
              <a:t> </a:t>
            </a:r>
            <a:r>
              <a:rPr lang="tr-TR" sz="2000" b="1" dirty="0">
                <a:latin typeface="Times New Roman" panose="02020603050405020304" pitchFamily="18" charset="0"/>
                <a:cs typeface="Times New Roman" panose="02020603050405020304" pitchFamily="18" charset="0"/>
              </a:rPr>
              <a:t>R</a:t>
            </a:r>
            <a:r>
              <a:rPr lang="tr-TR" sz="2000" dirty="0"/>
              <a:t>, but </a:t>
            </a:r>
            <a:r>
              <a:rPr lang="tr-TR" sz="2000" dirty="0" err="1"/>
              <a:t>we</a:t>
            </a:r>
            <a:r>
              <a:rPr lang="tr-TR" sz="2000" dirty="0"/>
              <a:t> </a:t>
            </a:r>
            <a:r>
              <a:rPr lang="tr-TR" sz="2000" dirty="0" err="1"/>
              <a:t>lose</a:t>
            </a:r>
            <a:r>
              <a:rPr lang="tr-TR" sz="2000" dirty="0"/>
              <a:t> </a:t>
            </a:r>
            <a:r>
              <a:rPr lang="tr-TR" sz="2000" dirty="0" err="1"/>
              <a:t>the</a:t>
            </a:r>
            <a:r>
              <a:rPr lang="tr-TR" sz="2000" dirty="0"/>
              <a:t> </a:t>
            </a:r>
            <a:r>
              <a:rPr lang="tr-TR" sz="2000" dirty="0" err="1"/>
              <a:t>correct</a:t>
            </a:r>
            <a:r>
              <a:rPr lang="tr-TR" sz="2000" dirty="0"/>
              <a:t> </a:t>
            </a:r>
            <a:r>
              <a:rPr lang="tr-TR" sz="2000" dirty="0" err="1"/>
              <a:t>line</a:t>
            </a:r>
            <a:r>
              <a:rPr lang="tr-TR" sz="2000" dirty="0"/>
              <a:t> of </a:t>
            </a:r>
            <a:r>
              <a:rPr lang="tr-TR" sz="2000" dirty="0" err="1"/>
              <a:t>action</a:t>
            </a:r>
            <a:r>
              <a:rPr lang="tr-TR" sz="2000" dirty="0"/>
              <a:t>,</a:t>
            </a:r>
          </a:p>
          <a:p>
            <a:pPr marL="0" indent="0">
              <a:buNone/>
            </a:pPr>
            <a:r>
              <a:rPr lang="tr-TR" sz="2000" dirty="0" err="1"/>
              <a:t>Because</a:t>
            </a:r>
            <a:r>
              <a:rPr lang="tr-TR" sz="2000" dirty="0"/>
              <a:t> </a:t>
            </a:r>
            <a:r>
              <a:rPr lang="tr-TR" sz="2000" dirty="0" err="1"/>
              <a:t>the</a:t>
            </a:r>
            <a:r>
              <a:rPr lang="tr-TR" sz="2000" dirty="0"/>
              <a:t> </a:t>
            </a:r>
            <a:r>
              <a:rPr lang="tr-TR" sz="2000" dirty="0" err="1"/>
              <a:t>obtained</a:t>
            </a:r>
            <a:r>
              <a:rPr lang="tr-TR" sz="2000" dirty="0"/>
              <a:t> </a:t>
            </a:r>
            <a:r>
              <a:rPr lang="tr-TR" sz="2000" b="1" dirty="0">
                <a:latin typeface="Times New Roman" panose="02020603050405020304" pitchFamily="18" charset="0"/>
                <a:cs typeface="Times New Roman" panose="02020603050405020304" pitchFamily="18" charset="0"/>
              </a:rPr>
              <a:t>R</a:t>
            </a:r>
            <a:r>
              <a:rPr lang="tr-TR" sz="2000" dirty="0"/>
              <a:t> in </a:t>
            </a:r>
            <a:r>
              <a:rPr lang="tr-TR" sz="2000" dirty="0" err="1"/>
              <a:t>this</a:t>
            </a:r>
            <a:r>
              <a:rPr lang="tr-TR" sz="2000" dirty="0"/>
              <a:t> </a:t>
            </a:r>
            <a:r>
              <a:rPr lang="tr-TR" sz="2000" dirty="0" err="1"/>
              <a:t>way</a:t>
            </a:r>
            <a:r>
              <a:rPr lang="tr-TR" sz="2000" dirty="0"/>
              <a:t> </a:t>
            </a:r>
            <a:r>
              <a:rPr lang="tr-TR" sz="2000" dirty="0" err="1"/>
              <a:t>does</a:t>
            </a:r>
            <a:r>
              <a:rPr lang="tr-TR" sz="2000" dirty="0"/>
              <a:t> not </a:t>
            </a:r>
            <a:r>
              <a:rPr lang="tr-TR" sz="2000" dirty="0" err="1"/>
              <a:t>pass</a:t>
            </a:r>
            <a:r>
              <a:rPr lang="tr-TR" sz="2000" dirty="0"/>
              <a:t> </a:t>
            </a:r>
            <a:r>
              <a:rPr lang="en-GB" sz="2000" dirty="0" err="1"/>
              <a:t>tho</a:t>
            </a:r>
            <a:r>
              <a:rPr lang="tr-TR" sz="2000" dirty="0"/>
              <a:t>r</a:t>
            </a:r>
            <a:r>
              <a:rPr lang="en-GB" sz="2000" dirty="0" err="1"/>
              <a:t>ough</a:t>
            </a:r>
            <a:r>
              <a:rPr lang="tr-TR" sz="2000" dirty="0"/>
              <a:t> </a:t>
            </a:r>
            <a:r>
              <a:rPr lang="tr-TR" sz="2000" dirty="0" err="1"/>
              <a:t>the</a:t>
            </a:r>
            <a:r>
              <a:rPr lang="tr-TR" sz="2000" dirty="0"/>
              <a:t> </a:t>
            </a:r>
            <a:r>
              <a:rPr lang="tr-TR" sz="2000" dirty="0" err="1"/>
              <a:t>point</a:t>
            </a:r>
            <a:r>
              <a:rPr lang="tr-TR" sz="2000" dirty="0"/>
              <a:t> A.</a:t>
            </a:r>
          </a:p>
          <a:p>
            <a:r>
              <a:rPr lang="en-US" sz="2000" dirty="0"/>
              <a:t>Therefore, this type of combination should be avoided.</a:t>
            </a:r>
            <a:endParaRPr lang="tr-TR" sz="2000" dirty="0"/>
          </a:p>
          <a:p>
            <a:r>
              <a:rPr lang="en-US" sz="2000" dirty="0"/>
              <a:t>We can express the sum of the two forces mathematically by the </a:t>
            </a:r>
            <a:endParaRPr lang="tr-TR" sz="2000" dirty="0"/>
          </a:p>
          <a:p>
            <a:pPr marL="0" indent="0">
              <a:buNone/>
            </a:pPr>
            <a:r>
              <a:rPr lang="en-US" sz="2000" dirty="0"/>
              <a:t>vector equation </a:t>
            </a:r>
            <a:r>
              <a:rPr lang="tr-TR" sz="2000" b="1" dirty="0"/>
              <a:t>			</a:t>
            </a:r>
          </a:p>
          <a:p>
            <a:pPr marL="0" indent="0" algn="ctr">
              <a:buNone/>
            </a:pPr>
            <a:r>
              <a:rPr lang="tr-TR" sz="2000" b="1" dirty="0">
                <a:latin typeface="Times New Roman" panose="02020603050405020304" pitchFamily="18" charset="0"/>
                <a:cs typeface="Times New Roman" panose="02020603050405020304" pitchFamily="18" charset="0"/>
              </a:rPr>
              <a:t>R=</a:t>
            </a:r>
            <a:r>
              <a:rPr lang="en-US" sz="2000" b="1" dirty="0" err="1">
                <a:latin typeface="Times New Roman" panose="02020603050405020304" pitchFamily="18" charset="0"/>
                <a:cs typeface="Times New Roman" panose="02020603050405020304" pitchFamily="18" charset="0"/>
              </a:rPr>
              <a:t>F</a:t>
            </a:r>
            <a:r>
              <a:rPr lang="en-US" sz="2000" baseline="-25000" dirty="0" err="1">
                <a:latin typeface="Times New Roman" panose="02020603050405020304" pitchFamily="18" charset="0"/>
                <a:cs typeface="Times New Roman" panose="02020603050405020304" pitchFamily="18" charset="0"/>
              </a:rPr>
              <a:t>1</a:t>
            </a:r>
            <a:r>
              <a:rPr lang="tr-TR"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F</a:t>
            </a:r>
            <a:r>
              <a:rPr lang="tr-TR" sz="2000" b="1" baseline="-25000" dirty="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9549055" y="1358332"/>
            <a:ext cx="2286000" cy="1680693"/>
          </a:xfrm>
          <a:prstGeom prst="rect">
            <a:avLst/>
          </a:prstGeom>
          <a:noFill/>
        </p:spPr>
      </p:pic>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36149" b="21803"/>
          <a:stretch/>
        </p:blipFill>
        <p:spPr>
          <a:xfrm>
            <a:off x="9483902" y="3537257"/>
            <a:ext cx="2416307" cy="2242270"/>
          </a:xfrm>
          <a:prstGeom prst="rect">
            <a:avLst/>
          </a:prstGeom>
          <a:noFill/>
        </p:spPr>
      </p:pic>
    </p:spTree>
    <p:extLst>
      <p:ext uri="{BB962C8B-B14F-4D97-AF65-F5344CB8AC3E}">
        <p14:creationId xmlns:p14="http://schemas.microsoft.com/office/powerpoint/2010/main" val="419971805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2/2 – Vector Components</a:t>
            </a:r>
          </a:p>
        </p:txBody>
      </p:sp>
      <p:sp>
        <p:nvSpPr>
          <p:cNvPr id="3" name="Content Placeholder 2"/>
          <p:cNvSpPr>
            <a:spLocks noGrp="1"/>
          </p:cNvSpPr>
          <p:nvPr>
            <p:ph idx="1"/>
          </p:nvPr>
        </p:nvSpPr>
        <p:spPr>
          <a:xfrm>
            <a:off x="434171" y="1690687"/>
            <a:ext cx="10515600" cy="4802187"/>
          </a:xfrm>
        </p:spPr>
        <p:txBody>
          <a:bodyPr>
            <a:noAutofit/>
          </a:bodyPr>
          <a:lstStyle/>
          <a:p>
            <a:r>
              <a:rPr lang="en-US" sz="2100" dirty="0"/>
              <a:t>In addition to combining forces to obtain their resultant,</a:t>
            </a:r>
            <a:r>
              <a:rPr lang="tr-TR" sz="2100" dirty="0"/>
              <a:t> </a:t>
            </a:r>
            <a:r>
              <a:rPr lang="en-US" sz="2100" dirty="0"/>
              <a:t>we often need to</a:t>
            </a:r>
            <a:endParaRPr lang="tr-TR" sz="2100" dirty="0"/>
          </a:p>
          <a:p>
            <a:pPr marL="0" indent="0">
              <a:buNone/>
            </a:pPr>
            <a:r>
              <a:rPr lang="en-US" sz="2100" dirty="0"/>
              <a:t> replace a force by its vector components in directions which are </a:t>
            </a:r>
            <a:endParaRPr lang="tr-TR" sz="2100" dirty="0"/>
          </a:p>
          <a:p>
            <a:pPr marL="0" indent="0">
              <a:buNone/>
            </a:pPr>
            <a:r>
              <a:rPr lang="en-US" sz="2100" dirty="0"/>
              <a:t>convenient for a given application. </a:t>
            </a:r>
            <a:endParaRPr lang="tr-TR" sz="2100" dirty="0"/>
          </a:p>
          <a:p>
            <a:r>
              <a:rPr lang="en-US" sz="2100" dirty="0"/>
              <a:t>The vector sum of the components</a:t>
            </a:r>
            <a:r>
              <a:rPr lang="tr-TR" sz="2100" dirty="0"/>
              <a:t> </a:t>
            </a:r>
            <a:r>
              <a:rPr lang="tr-TR" sz="2100" dirty="0" err="1"/>
              <a:t>must</a:t>
            </a:r>
            <a:r>
              <a:rPr lang="tr-TR" sz="2100" dirty="0"/>
              <a:t> be </a:t>
            </a:r>
            <a:r>
              <a:rPr lang="tr-TR" sz="2100" dirty="0" err="1"/>
              <a:t>equal</a:t>
            </a:r>
            <a:r>
              <a:rPr lang="tr-TR" sz="2100" dirty="0"/>
              <a:t> </a:t>
            </a:r>
            <a:r>
              <a:rPr lang="tr-TR" sz="2100" dirty="0" err="1"/>
              <a:t>the</a:t>
            </a:r>
            <a:r>
              <a:rPr lang="tr-TR" sz="2100" dirty="0"/>
              <a:t> </a:t>
            </a:r>
            <a:r>
              <a:rPr lang="tr-TR" sz="2100" dirty="0" err="1"/>
              <a:t>original</a:t>
            </a:r>
            <a:r>
              <a:rPr lang="tr-TR" sz="2100" dirty="0"/>
              <a:t> </a:t>
            </a:r>
            <a:r>
              <a:rPr lang="tr-TR" sz="2100" dirty="0" err="1"/>
              <a:t>vector</a:t>
            </a:r>
            <a:r>
              <a:rPr lang="tr-TR" sz="2100" dirty="0"/>
              <a:t>.</a:t>
            </a:r>
          </a:p>
          <a:p>
            <a:pPr marL="0" indent="0">
              <a:buNone/>
            </a:pPr>
            <a:endParaRPr lang="tr-TR" sz="2100" dirty="0"/>
          </a:p>
          <a:p>
            <a:r>
              <a:rPr lang="en-US" sz="2100" dirty="0"/>
              <a:t>The relationship between a force and its vector components along </a:t>
            </a:r>
          </a:p>
          <a:p>
            <a:pPr marL="0" indent="0">
              <a:buNone/>
            </a:pPr>
            <a:r>
              <a:rPr lang="en-US" sz="2100" dirty="0"/>
              <a:t>given axes must not be confused with the relationship between a force </a:t>
            </a:r>
          </a:p>
          <a:p>
            <a:pPr marL="0" indent="0">
              <a:buNone/>
            </a:pPr>
            <a:r>
              <a:rPr lang="en-US" sz="2100" dirty="0"/>
              <a:t>and its </a:t>
            </a:r>
            <a:r>
              <a:rPr lang="en-US" sz="2100" i="1" dirty="0"/>
              <a:t>perpendicular projections </a:t>
            </a:r>
            <a:r>
              <a:rPr lang="en-US" sz="2100" dirty="0"/>
              <a:t>onto the same axes.</a:t>
            </a:r>
            <a:endParaRPr lang="tr-TR" sz="2100" dirty="0"/>
          </a:p>
          <a:p>
            <a:r>
              <a:rPr lang="tr-TR" sz="2100" dirty="0" err="1"/>
              <a:t>The</a:t>
            </a:r>
            <a:r>
              <a:rPr lang="tr-TR" sz="2100" dirty="0"/>
              <a:t> </a:t>
            </a:r>
            <a:r>
              <a:rPr lang="tr-TR" sz="2100" dirty="0" err="1"/>
              <a:t>figure</a:t>
            </a:r>
            <a:r>
              <a:rPr lang="tr-TR" sz="2100" dirty="0"/>
              <a:t> </a:t>
            </a:r>
            <a:r>
              <a:rPr lang="en-US" sz="2100" dirty="0"/>
              <a:t>shows the </a:t>
            </a:r>
            <a:r>
              <a:rPr lang="en-US" sz="2100" i="1" dirty="0"/>
              <a:t>perpendicular projections </a:t>
            </a:r>
            <a:r>
              <a:rPr lang="en-US" sz="2100" b="1" dirty="0">
                <a:latin typeface="Times New Roman" panose="02020603050405020304" pitchFamily="18" charset="0"/>
                <a:cs typeface="Times New Roman" panose="02020603050405020304" pitchFamily="18" charset="0"/>
              </a:rPr>
              <a:t>F</a:t>
            </a:r>
            <a:r>
              <a:rPr lang="en-US" sz="2100" i="1" baseline="-25000" dirty="0">
                <a:latin typeface="Times New Roman" panose="02020603050405020304" pitchFamily="18" charset="0"/>
                <a:cs typeface="Times New Roman" panose="02020603050405020304" pitchFamily="18" charset="0"/>
              </a:rPr>
              <a:t>a</a:t>
            </a:r>
            <a:r>
              <a:rPr lang="en-US" sz="2100" dirty="0"/>
              <a:t> and </a:t>
            </a:r>
            <a:r>
              <a:rPr lang="en-US" sz="2100" b="1" dirty="0">
                <a:latin typeface="Times New Roman" panose="02020603050405020304" pitchFamily="18" charset="0"/>
                <a:cs typeface="Times New Roman" panose="02020603050405020304" pitchFamily="18" charset="0"/>
              </a:rPr>
              <a:t>F</a:t>
            </a:r>
            <a:r>
              <a:rPr lang="tr-TR" sz="2100" i="1" baseline="-25000" dirty="0">
                <a:latin typeface="Times New Roman" panose="02020603050405020304" pitchFamily="18" charset="0"/>
                <a:cs typeface="Times New Roman" panose="02020603050405020304" pitchFamily="18" charset="0"/>
              </a:rPr>
              <a:t>b</a:t>
            </a:r>
            <a:r>
              <a:rPr lang="en-US" sz="2100" dirty="0">
                <a:latin typeface="Times New Roman" panose="02020603050405020304" pitchFamily="18" charset="0"/>
                <a:cs typeface="Times New Roman" panose="02020603050405020304" pitchFamily="18" charset="0"/>
              </a:rPr>
              <a:t> </a:t>
            </a:r>
            <a:r>
              <a:rPr lang="tr-TR" sz="2100" dirty="0"/>
              <a:t>of </a:t>
            </a:r>
            <a:r>
              <a:rPr lang="tr-TR" sz="2100" b="1" dirty="0">
                <a:latin typeface="Times New Roman" panose="02020603050405020304" pitchFamily="18" charset="0"/>
                <a:cs typeface="Times New Roman" panose="02020603050405020304" pitchFamily="18" charset="0"/>
              </a:rPr>
              <a:t>R</a:t>
            </a:r>
            <a:r>
              <a:rPr lang="tr-TR" sz="2100" b="1" dirty="0"/>
              <a:t> </a:t>
            </a:r>
            <a:r>
              <a:rPr lang="tr-TR" sz="2100" dirty="0"/>
              <a:t>on </a:t>
            </a:r>
            <a:r>
              <a:rPr lang="tr-TR" sz="2100" dirty="0" err="1"/>
              <a:t>to</a:t>
            </a:r>
            <a:r>
              <a:rPr lang="tr-TR" sz="2100" dirty="0"/>
              <a:t> </a:t>
            </a:r>
            <a:r>
              <a:rPr lang="tr-TR" sz="2100" i="1" dirty="0"/>
              <a:t>a</a:t>
            </a:r>
            <a:r>
              <a:rPr lang="tr-TR" sz="2100" dirty="0"/>
              <a:t> </a:t>
            </a:r>
            <a:r>
              <a:rPr lang="tr-TR" sz="2100" dirty="0" err="1"/>
              <a:t>and</a:t>
            </a:r>
            <a:r>
              <a:rPr lang="tr-TR" sz="2100" dirty="0"/>
              <a:t> </a:t>
            </a:r>
          </a:p>
          <a:p>
            <a:pPr marL="0" indent="0">
              <a:buNone/>
            </a:pPr>
            <a:r>
              <a:rPr lang="tr-TR" sz="2100" i="1" dirty="0"/>
              <a:t>b</a:t>
            </a:r>
            <a:r>
              <a:rPr lang="tr-TR" sz="2100" dirty="0"/>
              <a:t> </a:t>
            </a:r>
            <a:r>
              <a:rPr lang="tr-TR" sz="2100" dirty="0" err="1"/>
              <a:t>axes</a:t>
            </a:r>
            <a:r>
              <a:rPr lang="tr-TR" sz="2100" dirty="0"/>
              <a:t>. </a:t>
            </a:r>
            <a:r>
              <a:rPr lang="tr-TR" sz="2100" dirty="0" err="1"/>
              <a:t>We</a:t>
            </a:r>
            <a:r>
              <a:rPr lang="tr-TR" sz="2100" dirty="0"/>
              <a:t> can </a:t>
            </a:r>
            <a:r>
              <a:rPr lang="tr-TR" sz="2100" dirty="0" err="1"/>
              <a:t>understand</a:t>
            </a:r>
            <a:r>
              <a:rPr lang="tr-TR" sz="2100" dirty="0"/>
              <a:t> </a:t>
            </a:r>
            <a:r>
              <a:rPr lang="tr-TR" sz="2100" dirty="0" err="1"/>
              <a:t>that</a:t>
            </a:r>
            <a:r>
              <a:rPr lang="tr-TR" sz="2100" dirty="0"/>
              <a:t> </a:t>
            </a:r>
            <a:r>
              <a:rPr lang="tr-TR" sz="2100" dirty="0" err="1"/>
              <a:t>the</a:t>
            </a:r>
            <a:r>
              <a:rPr lang="tr-TR" sz="2100" dirty="0"/>
              <a:t> </a:t>
            </a:r>
            <a:r>
              <a:rPr lang="tr-TR" sz="2100" dirty="0" err="1"/>
              <a:t>components</a:t>
            </a:r>
            <a:r>
              <a:rPr lang="tr-TR" sz="2100" dirty="0"/>
              <a:t> of a </a:t>
            </a:r>
            <a:r>
              <a:rPr lang="tr-TR" sz="2100" dirty="0" err="1"/>
              <a:t>vector</a:t>
            </a:r>
            <a:r>
              <a:rPr lang="tr-TR" sz="2100" dirty="0"/>
              <a:t> </a:t>
            </a:r>
            <a:r>
              <a:rPr lang="tr-TR" sz="2100" dirty="0" err="1"/>
              <a:t>are</a:t>
            </a:r>
            <a:r>
              <a:rPr lang="tr-TR" sz="2100" dirty="0"/>
              <a:t> not </a:t>
            </a:r>
            <a:r>
              <a:rPr lang="tr-TR" sz="2100" dirty="0" err="1"/>
              <a:t>necessarily</a:t>
            </a:r>
            <a:r>
              <a:rPr lang="tr-TR" sz="2100" dirty="0"/>
              <a:t> </a:t>
            </a:r>
            <a:r>
              <a:rPr lang="tr-TR" sz="2100" dirty="0" err="1"/>
              <a:t>equal</a:t>
            </a:r>
            <a:r>
              <a:rPr lang="tr-TR" sz="2100" dirty="0"/>
              <a:t> </a:t>
            </a:r>
            <a:r>
              <a:rPr lang="tr-TR" sz="2100" dirty="0" err="1"/>
              <a:t>to</a:t>
            </a:r>
            <a:r>
              <a:rPr lang="tr-TR" sz="2100" dirty="0"/>
              <a:t> </a:t>
            </a:r>
            <a:r>
              <a:rPr lang="tr-TR" sz="2100" dirty="0" err="1"/>
              <a:t>the</a:t>
            </a:r>
            <a:r>
              <a:rPr lang="tr-TR" sz="2100" dirty="0"/>
              <a:t> </a:t>
            </a:r>
            <a:r>
              <a:rPr lang="tr-TR" sz="2100" dirty="0" err="1"/>
              <a:t>projections</a:t>
            </a:r>
            <a:r>
              <a:rPr lang="tr-TR" sz="2100" dirty="0"/>
              <a:t> </a:t>
            </a:r>
            <a:r>
              <a:rPr lang="tr-TR" sz="2100" dirty="0" err="1"/>
              <a:t>onto</a:t>
            </a:r>
            <a:r>
              <a:rPr lang="tr-TR" sz="2100" dirty="0"/>
              <a:t> </a:t>
            </a:r>
            <a:r>
              <a:rPr lang="tr-TR" sz="2100" dirty="0" err="1"/>
              <a:t>same</a:t>
            </a:r>
            <a:r>
              <a:rPr lang="tr-TR" sz="2100" dirty="0"/>
              <a:t> </a:t>
            </a:r>
            <a:r>
              <a:rPr lang="tr-TR" sz="2100" dirty="0" err="1"/>
              <a:t>axes</a:t>
            </a:r>
            <a:r>
              <a:rPr lang="tr-TR" sz="2100" dirty="0"/>
              <a:t>.</a:t>
            </a:r>
            <a:endParaRPr lang="tr-TR" sz="2100" b="1"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8659091" y="1361588"/>
            <a:ext cx="2694709" cy="2264838"/>
          </a:xfrm>
          <a:prstGeom prst="rect">
            <a:avLst/>
          </a:prstGeom>
          <a:noFill/>
        </p:spPr>
      </p:pic>
      <p:sp>
        <p:nvSpPr>
          <p:cNvPr id="6" name="Metin kutusu 5">
            <a:extLst>
              <a:ext uri="{FF2B5EF4-FFF2-40B4-BE49-F238E27FC236}">
                <a16:creationId xmlns:a16="http://schemas.microsoft.com/office/drawing/2014/main" id="{E83BBCA2-C0F0-6A9C-85BF-2A62D616B6E1}"/>
              </a:ext>
            </a:extLst>
          </p:cNvPr>
          <p:cNvSpPr txBox="1"/>
          <p:nvPr/>
        </p:nvSpPr>
        <p:spPr>
          <a:xfrm>
            <a:off x="8511222" y="4190551"/>
            <a:ext cx="3048811" cy="369332"/>
          </a:xfrm>
          <a:prstGeom prst="rect">
            <a:avLst/>
          </a:prstGeom>
          <a:noFill/>
        </p:spPr>
        <p:txBody>
          <a:bodyPr wrap="square">
            <a:spAutoFit/>
          </a:bodyPr>
          <a:lstStyle/>
          <a:p>
            <a:r>
              <a:rPr lang="en-US" sz="1800" dirty="0"/>
              <a:t>Vector Projections:  </a:t>
            </a:r>
            <a:r>
              <a:rPr lang="en-US" sz="1800" b="1" dirty="0">
                <a:latin typeface="Times New Roman" panose="02020603050405020304" pitchFamily="18" charset="0"/>
                <a:cs typeface="Times New Roman" panose="02020603050405020304" pitchFamily="18" charset="0"/>
              </a:rPr>
              <a:t>F</a:t>
            </a:r>
            <a:r>
              <a:rPr lang="en-US" sz="1800" i="1" baseline="-25000" dirty="0">
                <a:latin typeface="Times New Roman" panose="02020603050405020304" pitchFamily="18" charset="0"/>
                <a:cs typeface="Times New Roman" panose="02020603050405020304" pitchFamily="18" charset="0"/>
              </a:rPr>
              <a:t>a</a:t>
            </a:r>
            <a:r>
              <a:rPr lang="en-US" sz="1800" dirty="0"/>
              <a:t> and </a:t>
            </a:r>
            <a:r>
              <a:rPr lang="en-US" sz="1800" b="1" dirty="0">
                <a:latin typeface="Times New Roman" panose="02020603050405020304" pitchFamily="18" charset="0"/>
                <a:cs typeface="Times New Roman" panose="02020603050405020304" pitchFamily="18" charset="0"/>
              </a:rPr>
              <a:t>F</a:t>
            </a:r>
            <a:r>
              <a:rPr lang="en-US" sz="1800" i="1" baseline="-25000" dirty="0">
                <a:latin typeface="Times New Roman" panose="02020603050405020304" pitchFamily="18" charset="0"/>
                <a:cs typeface="Times New Roman" panose="02020603050405020304" pitchFamily="18" charset="0"/>
              </a:rPr>
              <a:t>b</a:t>
            </a:r>
            <a:endParaRPr lang="en-US" sz="1800" i="1" dirty="0">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3EBDC2A9-7BB1-DB49-9541-551D434E39CD}"/>
              </a:ext>
            </a:extLst>
          </p:cNvPr>
          <p:cNvSpPr txBox="1"/>
          <p:nvPr/>
        </p:nvSpPr>
        <p:spPr>
          <a:xfrm>
            <a:off x="8511222" y="3821219"/>
            <a:ext cx="3246607" cy="369332"/>
          </a:xfrm>
          <a:prstGeom prst="rect">
            <a:avLst/>
          </a:prstGeom>
          <a:noFill/>
        </p:spPr>
        <p:txBody>
          <a:bodyPr wrap="square">
            <a:spAutoFit/>
          </a:bodyPr>
          <a:lstStyle/>
          <a:p>
            <a:pPr marL="0" indent="0">
              <a:buNone/>
            </a:pPr>
            <a:r>
              <a:rPr lang="en-US" sz="1800" dirty="0"/>
              <a:t>Vector Components:  </a:t>
            </a:r>
            <a:r>
              <a:rPr lang="en-US" sz="1800" b="1"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1</a:t>
            </a:r>
            <a:r>
              <a:rPr lang="en-US" sz="1800" dirty="0"/>
              <a:t> and </a:t>
            </a:r>
            <a:r>
              <a:rPr lang="en-US" sz="1800" b="1" dirty="0" err="1">
                <a:latin typeface="Times New Roman" panose="02020603050405020304" pitchFamily="18" charset="0"/>
                <a:cs typeface="Times New Roman" panose="02020603050405020304" pitchFamily="18" charset="0"/>
              </a:rPr>
              <a:t>F</a:t>
            </a:r>
            <a:r>
              <a:rPr lang="en-US" sz="1800" baseline="-25000" dirty="0" err="1">
                <a:latin typeface="Times New Roman" panose="02020603050405020304" pitchFamily="18" charset="0"/>
                <a:cs typeface="Times New Roman" panose="02020603050405020304" pitchFamily="18" charset="0"/>
              </a:rPr>
              <a:t>2</a:t>
            </a:r>
            <a:endParaRPr lang="en-US" sz="18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695585"/>
      </p:ext>
    </p:extLst>
  </p:cSld>
  <p:clrMapOvr>
    <a:masterClrMapping/>
  </p:clrMapOvr>
  <p:transition spd="slow">
    <p:push dir="u"/>
  </p:transition>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3482</TotalTime>
  <Words>3435</Words>
  <Application>Microsoft Office PowerPoint</Application>
  <PresentationFormat>Geniş ekran</PresentationFormat>
  <Paragraphs>331</Paragraphs>
  <Slides>60</Slides>
  <Notes>9</Notes>
  <HiddenSlides>4</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60</vt:i4>
      </vt:variant>
    </vt:vector>
  </HeadingPairs>
  <TitlesOfParts>
    <vt:vector size="66" baseType="lpstr">
      <vt:lpstr>Arial</vt:lpstr>
      <vt:lpstr>Calibri</vt:lpstr>
      <vt:lpstr>Calibri Light</vt:lpstr>
      <vt:lpstr>Times New Roman</vt:lpstr>
      <vt:lpstr>Wingdings</vt:lpstr>
      <vt:lpstr>Office Teması</vt:lpstr>
      <vt:lpstr>CHAPTER 2 FORCE SYSTEMS </vt:lpstr>
      <vt:lpstr>Article 2/1  Introduction</vt:lpstr>
      <vt:lpstr>Article 2/2  Force</vt:lpstr>
      <vt:lpstr>Article 2/2  Force</vt:lpstr>
      <vt:lpstr>Article 2/2 – Principle of Transmissibility</vt:lpstr>
      <vt:lpstr>Article 2/2 – Force Classification</vt:lpstr>
      <vt:lpstr>Article 2/2 – Concurrent Forces (1 of 2)</vt:lpstr>
      <vt:lpstr>Article 2/2 – Concurrent Forces (2 of 2)</vt:lpstr>
      <vt:lpstr>Article 2/2 – Vector Components</vt:lpstr>
      <vt:lpstr>2/3  Rectangular Components</vt:lpstr>
      <vt:lpstr>2/3  Conventions for Describing Vector Components</vt:lpstr>
      <vt:lpstr>2/3  Determining the Components of a Force (1 of 2)</vt:lpstr>
      <vt:lpstr>2/3  Determining the Components of a Force (2 of 2)</vt:lpstr>
      <vt:lpstr>2/3  Finding Resultants using Components</vt:lpstr>
      <vt:lpstr>Article 2/3 – Sample Problem 2/1 (1 of 3)</vt:lpstr>
      <vt:lpstr>Article 2/3 – Sample Problem 2/1 (2 of 3)</vt:lpstr>
      <vt:lpstr>Article 2/3 – Sample Problem 2/1 (3 of 3)</vt:lpstr>
      <vt:lpstr>Article 2/3 – Sample Problem 2/2 (1 of 4)</vt:lpstr>
      <vt:lpstr>Article 2/3 – Sample Problem 2/2 (2 of 4)</vt:lpstr>
      <vt:lpstr>Article 2/3 – Sample Problem 2/2 (3 of 4)</vt:lpstr>
      <vt:lpstr>Article 2/3 – Sample Problem 2/2 (4 of 4)</vt:lpstr>
      <vt:lpstr>Article 2/3 – Sample Problem 2/3 (1 of 3)</vt:lpstr>
      <vt:lpstr>Article 2/3 – Sample Problem 2/3 (2 of 3)</vt:lpstr>
      <vt:lpstr>Article 2/3 – Sample Problem 2/3 (3 of 3)</vt:lpstr>
      <vt:lpstr>Article 2/3 – Sample Problem 2/4 (1 of 2)</vt:lpstr>
      <vt:lpstr>Article 2/3 – Sample Problem 2/4 (1 of 2)</vt:lpstr>
      <vt:lpstr>Article 2/4  Moment</vt:lpstr>
      <vt:lpstr>Article 2/4 – Moment about a Point (1 of 3)</vt:lpstr>
      <vt:lpstr>Article 2/4 – Moment about a Point (2 of 3)</vt:lpstr>
      <vt:lpstr>Article 2/4 – Moment about a Point (3 of 3)</vt:lpstr>
      <vt:lpstr>Article 2/4 – The Cross Product</vt:lpstr>
      <vt:lpstr>Article 2/4 – Varignon’s Theorem</vt:lpstr>
      <vt:lpstr>Article 2/4 – Sample Problem 2/5 (1 of 5)</vt:lpstr>
      <vt:lpstr>Article 2/4 – Sample Problem 2/5 (2 of 5)</vt:lpstr>
      <vt:lpstr>Article 2/4 – Sample Problem 2/5 (3 of 5)</vt:lpstr>
      <vt:lpstr>Article 2/4 – Sample Problem 2/5 (4 of 5)</vt:lpstr>
      <vt:lpstr>Article 2/4 – Sample Problem 2/5 (5 of 5)</vt:lpstr>
      <vt:lpstr>Article 2/4 – Sample Problem 2/6 (1 of 4)</vt:lpstr>
      <vt:lpstr>Article 2/4 – Sample Problem 2/6 (2 of 4)</vt:lpstr>
      <vt:lpstr>Article 2/4 – Sample Problem 2/6 (3 of 4)</vt:lpstr>
      <vt:lpstr>Article 2/4 – Sample Problem 2/6 (4 of 4)</vt:lpstr>
      <vt:lpstr>Article 2/5  Couple</vt:lpstr>
      <vt:lpstr>Article 2/5 – Vector Algebra Method</vt:lpstr>
      <vt:lpstr>Article 2/5 – Alternative Representations of Couples</vt:lpstr>
      <vt:lpstr>Article 2/5 – Equivalent Couples</vt:lpstr>
      <vt:lpstr>Article 2/5 – Force-Couple Systems (1 of 2)</vt:lpstr>
      <vt:lpstr>Article 2/5 – Force-Couple Systems (2 of 2)</vt:lpstr>
      <vt:lpstr>Article 2/5 – Sample Problem 2/7 (1 of 2)</vt:lpstr>
      <vt:lpstr>Article 2/5 – Sample Problem 2/7 (2 of 2)</vt:lpstr>
      <vt:lpstr>Article 2/5 – Sample Problem 2/8 (1 of 2)</vt:lpstr>
      <vt:lpstr>Article 2/5 – Sample Problem 2/8 (2 of 2)</vt:lpstr>
      <vt:lpstr>Article 2/6  Resultants</vt:lpstr>
      <vt:lpstr>Article 2/6 – Planar Force System</vt:lpstr>
      <vt:lpstr>Article 2/6 – Algebraic Method (1 of 3)</vt:lpstr>
      <vt:lpstr>Article 2/6 – Algebraic Method (2 of 3)</vt:lpstr>
      <vt:lpstr>Article 2/6 – Algebraic Method (3 of 3)</vt:lpstr>
      <vt:lpstr>Article 2/6 – Sample Problem 2/9 (1 of 4)</vt:lpstr>
      <vt:lpstr>Article 2/6 – Sample Problem 2/9 (2 of 4)</vt:lpstr>
      <vt:lpstr>Article 2/6 – Sample Problem 2/9 (3 of 4)</vt:lpstr>
      <vt:lpstr>Article 2/6 – Sample Problem 2/9 (4 of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Bolton</dc:creator>
  <cp:lastModifiedBy>N. Furkan Doğan</cp:lastModifiedBy>
  <cp:revision>137</cp:revision>
  <dcterms:created xsi:type="dcterms:W3CDTF">2018-02-20T02:32:50Z</dcterms:created>
  <dcterms:modified xsi:type="dcterms:W3CDTF">2023-10-13T09:18:11Z</dcterms:modified>
</cp:coreProperties>
</file>