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1"/>
  </p:notesMasterIdLst>
  <p:sldIdLst>
    <p:sldId id="256" r:id="rId2"/>
    <p:sldId id="257" r:id="rId3"/>
    <p:sldId id="259" r:id="rId4"/>
    <p:sldId id="260" r:id="rId5"/>
    <p:sldId id="261" r:id="rId6"/>
    <p:sldId id="272" r:id="rId7"/>
    <p:sldId id="265" r:id="rId8"/>
    <p:sldId id="266" r:id="rId9"/>
    <p:sldId id="275" r:id="rId10"/>
    <p:sldId id="276" r:id="rId11"/>
    <p:sldId id="267" r:id="rId12"/>
    <p:sldId id="270" r:id="rId13"/>
    <p:sldId id="273" r:id="rId14"/>
    <p:sldId id="274" r:id="rId15"/>
    <p:sldId id="277" r:id="rId16"/>
    <p:sldId id="278" r:id="rId17"/>
    <p:sldId id="279" r:id="rId18"/>
    <p:sldId id="280" r:id="rId19"/>
    <p:sldId id="281"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1589" y="-115"/>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77E0AF-1E84-4746-A090-9299A80F916B}" type="datetimeFigureOut">
              <a:rPr lang="tr-TR" smtClean="0"/>
              <a:t>16.11.2020</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E03CBB-E2A2-4F22-950F-64B6CBDCF1A1}" type="slidenum">
              <a:rPr lang="tr-TR" smtClean="0"/>
              <a:t>‹#›</a:t>
            </a:fld>
            <a:endParaRPr lang="tr-TR"/>
          </a:p>
        </p:txBody>
      </p:sp>
    </p:spTree>
    <p:extLst>
      <p:ext uri="{BB962C8B-B14F-4D97-AF65-F5344CB8AC3E}">
        <p14:creationId xmlns:p14="http://schemas.microsoft.com/office/powerpoint/2010/main" val="1390198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Ref idx="1001">
        <a:schemeClr val="bg1"/>
      </p:bgRef>
    </p:bg>
    <p:spTree>
      <p:nvGrpSpPr>
        <p:cNvPr id="1" name=""/>
        <p:cNvGrpSpPr/>
        <p:nvPr/>
      </p:nvGrpSpPr>
      <p:grpSpPr>
        <a:xfrm>
          <a:off x="0" y="0"/>
          <a:ext cx="0" cy="0"/>
          <a:chOff x="0" y="0"/>
          <a:chExt cx="0" cy="0"/>
        </a:xfrm>
      </p:grpSpPr>
      <p:sp>
        <p:nvSpPr>
          <p:cNvPr id="8" name="Başlık 7"/>
          <p:cNvSpPr>
            <a:spLocks noGrp="1"/>
          </p:cNvSpPr>
          <p:nvPr>
            <p:ph type="ctrTitle"/>
          </p:nvPr>
        </p:nvSpPr>
        <p:spPr>
          <a:xfrm>
            <a:off x="2286000" y="3124200"/>
            <a:ext cx="6172200" cy="1894362"/>
          </a:xfrm>
        </p:spPr>
        <p:txBody>
          <a:bodyPr/>
          <a:lstStyle>
            <a:lvl1pPr>
              <a:defRPr b="1"/>
            </a:lvl1pPr>
          </a:lstStyle>
          <a:p>
            <a:r>
              <a:rPr kumimoji="0" lang="tr-TR" smtClean="0"/>
              <a:t>Asıl başlık stili için tıklatın</a:t>
            </a:r>
            <a:endParaRPr kumimoji="0" lang="en-US"/>
          </a:p>
        </p:txBody>
      </p:sp>
      <p:sp>
        <p:nvSpPr>
          <p:cNvPr id="9" name="Alt Başlık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28" name="Veri Yer Tutucusu 27"/>
          <p:cNvSpPr>
            <a:spLocks noGrp="1"/>
          </p:cNvSpPr>
          <p:nvPr>
            <p:ph type="dt" sz="half" idx="10"/>
          </p:nvPr>
        </p:nvSpPr>
        <p:spPr bwMode="auto">
          <a:xfrm rot="5400000">
            <a:off x="7764621" y="1174097"/>
            <a:ext cx="2286000" cy="381000"/>
          </a:xfrm>
        </p:spPr>
        <p:txBody>
          <a:bodyPr/>
          <a:lstStyle/>
          <a:p>
            <a:pPr eaLnBrk="1" latinLnBrk="0" hangingPunct="1"/>
            <a:fld id="{532BC06E-248F-4803-9242-D389769CD567}" type="datetime1">
              <a:rPr lang="en-US" smtClean="0"/>
              <a:t>11/16/2020</a:t>
            </a:fld>
            <a:endParaRPr lang="en-US" dirty="0"/>
          </a:p>
        </p:txBody>
      </p:sp>
      <p:sp>
        <p:nvSpPr>
          <p:cNvPr id="17" name="Altbilgi Yer Tutucusu 16"/>
          <p:cNvSpPr>
            <a:spLocks noGrp="1"/>
          </p:cNvSpPr>
          <p:nvPr>
            <p:ph type="ftr" sz="quarter" idx="11"/>
          </p:nvPr>
        </p:nvSpPr>
        <p:spPr bwMode="auto">
          <a:xfrm rot="5400000">
            <a:off x="7077269" y="4181669"/>
            <a:ext cx="3657600" cy="384048"/>
          </a:xfrm>
        </p:spPr>
        <p:txBody>
          <a:bodyPr/>
          <a:lstStyle/>
          <a:p>
            <a:endParaRPr kumimoji="0" lang="en-US" dirty="0"/>
          </a:p>
        </p:txBody>
      </p:sp>
      <p:sp>
        <p:nvSpPr>
          <p:cNvPr id="10" name="Dikdörtgen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ikdörtgen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Dikdörtgen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Dikdörtgen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üz Bağlayıcı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Düz Bağlayıcı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Düz Bağlayıcı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Düz Bağlayıcı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Düz Bağlayıcı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Düz Bağlayıcı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Dikdörtgen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ayt Numarası Yer Tutucusu 28"/>
          <p:cNvSpPr>
            <a:spLocks noGrp="1"/>
          </p:cNvSpPr>
          <p:nvPr>
            <p:ph type="sldNum" sz="quarter" idx="12"/>
          </p:nvPr>
        </p:nvSpPr>
        <p:spPr bwMode="auto">
          <a:xfrm>
            <a:off x="1325544" y="4928702"/>
            <a:ext cx="609600" cy="517524"/>
          </a:xfrm>
        </p:spPr>
        <p:txBody>
          <a:bodyPr/>
          <a:lstStyle/>
          <a:p>
            <a:fld id="{2BBB5E19-F10A-4C2F-BF6F-11C513378A2E}" type="slidenum">
              <a:rPr kumimoji="0" lang="en-US" smtClean="0"/>
              <a:pPr eaLnBrk="1" latinLnBrk="0" hangingPunct="1"/>
              <a:t>‹#›</a:t>
            </a:fld>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3" name="Dikey Metin Yer Tutucusu 2"/>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p>
            <a:pPr eaLnBrk="1" latinLnBrk="0" hangingPunct="1"/>
            <a:fld id="{BC64BD95-046E-409D-B0F0-E9729B04B0B4}" type="datetime1">
              <a:rPr lang="en-US" smtClean="0"/>
              <a:t>11/16/2020</a:t>
            </a:fld>
            <a:endParaRPr lang="en-US"/>
          </a:p>
        </p:txBody>
      </p:sp>
      <p:sp>
        <p:nvSpPr>
          <p:cNvPr id="5" name="Altbilgi Yer Tutucusu 4"/>
          <p:cNvSpPr>
            <a:spLocks noGrp="1"/>
          </p:cNvSpPr>
          <p:nvPr>
            <p:ph type="ftr" sz="quarter" idx="11"/>
          </p:nvPr>
        </p:nvSpPr>
        <p:spPr/>
        <p:txBody>
          <a:bodyPr/>
          <a:lstStyle/>
          <a:p>
            <a:endParaRPr kumimoji="0" lang="en-US"/>
          </a:p>
        </p:txBody>
      </p:sp>
      <p:sp>
        <p:nvSpPr>
          <p:cNvPr id="6" name="Slayt Numarası Yer Tutucusu 5"/>
          <p:cNvSpPr>
            <a:spLocks noGrp="1"/>
          </p:cNvSpPr>
          <p:nvPr>
            <p:ph type="sldNum" sz="quarter" idx="12"/>
          </p:nvPr>
        </p:nvSpPr>
        <p:spPr/>
        <p:txBody>
          <a:bodyPr/>
          <a:lstStyle/>
          <a:p>
            <a:fld id="{2BBB5E19-F10A-4C2F-BF6F-11C513378A2E}" type="slidenum">
              <a:rPr kumimoji="0" lang="en-US" smtClean="0"/>
              <a:pPr eaLnBrk="1" latinLnBrk="0" hangingPunct="1"/>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9"/>
            <a:ext cx="1676400" cy="5851525"/>
          </a:xfrm>
        </p:spPr>
        <p:txBody>
          <a:bodyPr vert="eaVert"/>
          <a:lstStyle/>
          <a:p>
            <a:r>
              <a:rPr kumimoji="0" lang="tr-TR" smtClean="0"/>
              <a:t>Asıl başlık stili için tıklatın</a:t>
            </a:r>
            <a:endParaRPr kumimoji="0" lang="en-US"/>
          </a:p>
        </p:txBody>
      </p:sp>
      <p:sp>
        <p:nvSpPr>
          <p:cNvPr id="3" name="Dikey Metin Yer Tutucusu 2"/>
          <p:cNvSpPr>
            <a:spLocks noGrp="1"/>
          </p:cNvSpPr>
          <p:nvPr>
            <p:ph type="body" orient="vert" idx="1"/>
          </p:nvPr>
        </p:nvSpPr>
        <p:spPr>
          <a:xfrm>
            <a:off x="457200" y="274638"/>
            <a:ext cx="601980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p>
            <a:pPr eaLnBrk="1" latinLnBrk="0" hangingPunct="1"/>
            <a:fld id="{51E98C89-8922-46BD-83C0-C145BC67A94E}" type="datetime1">
              <a:rPr lang="en-US" smtClean="0"/>
              <a:t>11/16/2020</a:t>
            </a:fld>
            <a:endParaRPr lang="en-US"/>
          </a:p>
        </p:txBody>
      </p:sp>
      <p:sp>
        <p:nvSpPr>
          <p:cNvPr id="5" name="Altbilgi Yer Tutucusu 4"/>
          <p:cNvSpPr>
            <a:spLocks noGrp="1"/>
          </p:cNvSpPr>
          <p:nvPr>
            <p:ph type="ftr" sz="quarter" idx="11"/>
          </p:nvPr>
        </p:nvSpPr>
        <p:spPr/>
        <p:txBody>
          <a:bodyPr/>
          <a:lstStyle/>
          <a:p>
            <a:endParaRPr kumimoji="0" lang="en-US"/>
          </a:p>
        </p:txBody>
      </p:sp>
      <p:sp>
        <p:nvSpPr>
          <p:cNvPr id="6" name="Slayt Numarası Yer Tutucusu 5"/>
          <p:cNvSpPr>
            <a:spLocks noGrp="1"/>
          </p:cNvSpPr>
          <p:nvPr>
            <p:ph type="sldNum" sz="quarter" idx="12"/>
          </p:nvPr>
        </p:nvSpPr>
        <p:spPr/>
        <p:txBody>
          <a:bodyPr/>
          <a:lstStyle/>
          <a:p>
            <a:fld id="{2BBB5E19-F10A-4C2F-BF6F-11C513378A2E}" type="slidenum">
              <a:rPr kumimoji="0" lang="en-US" smtClean="0"/>
              <a:pPr eaLnBrk="1" latinLnBrk="0" hangingPunct="1"/>
              <a:t>‹#›</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8" name="İçerik Yer Tutucusu 7"/>
          <p:cNvSpPr>
            <a:spLocks noGrp="1"/>
          </p:cNvSpPr>
          <p:nvPr>
            <p:ph sz="quarter" idx="1"/>
          </p:nvPr>
        </p:nvSpPr>
        <p:spPr>
          <a:xfrm>
            <a:off x="457200" y="1600200"/>
            <a:ext cx="7467600" cy="4873752"/>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Veri Yer Tutucusu 6"/>
          <p:cNvSpPr>
            <a:spLocks noGrp="1"/>
          </p:cNvSpPr>
          <p:nvPr>
            <p:ph type="dt" sz="half" idx="14"/>
          </p:nvPr>
        </p:nvSpPr>
        <p:spPr/>
        <p:txBody>
          <a:bodyPr rtlCol="0"/>
          <a:lstStyle/>
          <a:p>
            <a:pPr algn="r" eaLnBrk="1" latinLnBrk="0" hangingPunct="1"/>
            <a:fld id="{475EF1B5-CF4B-49C6-ACA0-76DB7007F50E}" type="datetime1">
              <a:rPr lang="en-US" smtClean="0"/>
              <a:t>11/16/2020</a:t>
            </a:fld>
            <a:endParaRPr lang="en-US"/>
          </a:p>
        </p:txBody>
      </p:sp>
      <p:sp>
        <p:nvSpPr>
          <p:cNvPr id="9" name="Slayt Numarası Yer Tutucusu 8"/>
          <p:cNvSpPr>
            <a:spLocks noGrp="1"/>
          </p:cNvSpPr>
          <p:nvPr>
            <p:ph type="sldNum" sz="quarter" idx="15"/>
          </p:nvPr>
        </p:nvSpPr>
        <p:spPr/>
        <p:txBody>
          <a:bodyPr rtlCol="0"/>
          <a:lstStyle/>
          <a:p>
            <a:pPr algn="ctr" eaLnBrk="1" latinLnBrk="0" hangingPunct="1"/>
            <a:fld id="{2BBB5E19-F10A-4C2F-BF6F-11C513378A2E}" type="slidenum">
              <a:rPr kumimoji="0" lang="en-US" smtClean="0"/>
              <a:pPr algn="ctr" eaLnBrk="1" latinLnBrk="0" hangingPunct="1"/>
              <a:t>‹#›</a:t>
            </a:fld>
            <a:endParaRPr kumimoji="0" lang="en-US"/>
          </a:p>
        </p:txBody>
      </p:sp>
      <p:sp>
        <p:nvSpPr>
          <p:cNvPr id="10" name="Altbilgi Yer Tutucusu 9"/>
          <p:cNvSpPr>
            <a:spLocks noGrp="1"/>
          </p:cNvSpPr>
          <p:nvPr>
            <p:ph type="ftr" sz="quarter" idx="16"/>
          </p:nvPr>
        </p:nvSpPr>
        <p:spPr/>
        <p:txBody>
          <a:bodyPr rtlCol="0"/>
          <a:lstStyle/>
          <a:p>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2"/>
      </p:bgRef>
    </p:bg>
    <p:spTree>
      <p:nvGrpSpPr>
        <p:cNvPr id="1" name=""/>
        <p:cNvGrpSpPr/>
        <p:nvPr/>
      </p:nvGrpSpPr>
      <p:grpSpPr>
        <a:xfrm>
          <a:off x="0" y="0"/>
          <a:ext cx="0" cy="0"/>
          <a:chOff x="0" y="0"/>
          <a:chExt cx="0" cy="0"/>
        </a:xfrm>
      </p:grpSpPr>
      <p:sp>
        <p:nvSpPr>
          <p:cNvPr id="2" name="Başlık 1"/>
          <p:cNvSpPr>
            <a:spLocks noGrp="1"/>
          </p:cNvSpPr>
          <p:nvPr>
            <p:ph type="title"/>
          </p:nvPr>
        </p:nvSpPr>
        <p:spPr>
          <a:xfrm>
            <a:off x="2286000" y="2895600"/>
            <a:ext cx="6172200" cy="2053590"/>
          </a:xfrm>
        </p:spPr>
        <p:txBody>
          <a:bodyPr/>
          <a:lstStyle>
            <a:lvl1pPr algn="l">
              <a:buNone/>
              <a:defRPr sz="3000" b="1" cap="small" baseline="0"/>
            </a:lvl1pPr>
          </a:lstStyle>
          <a:p>
            <a:r>
              <a:rPr kumimoji="0" lang="tr-TR" smtClean="0"/>
              <a:t>Asıl başlık stili için tıklatın</a:t>
            </a:r>
            <a:endParaRPr kumimoji="0" lang="en-US"/>
          </a:p>
        </p:txBody>
      </p:sp>
      <p:sp>
        <p:nvSpPr>
          <p:cNvPr id="3" name="Metin Yer Tutucusu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Veri Yer Tutucusu 3"/>
          <p:cNvSpPr>
            <a:spLocks noGrp="1"/>
          </p:cNvSpPr>
          <p:nvPr>
            <p:ph type="dt" sz="half" idx="10"/>
          </p:nvPr>
        </p:nvSpPr>
        <p:spPr bwMode="auto">
          <a:xfrm rot="5400000">
            <a:off x="7763256" y="1170432"/>
            <a:ext cx="2286000" cy="381000"/>
          </a:xfrm>
        </p:spPr>
        <p:txBody>
          <a:bodyPr/>
          <a:lstStyle/>
          <a:p>
            <a:pPr eaLnBrk="1" latinLnBrk="0" hangingPunct="1"/>
            <a:fld id="{52544482-D872-4E08-89DB-67EC10515E48}" type="datetime1">
              <a:rPr lang="en-US" smtClean="0"/>
              <a:t>11/16/2020</a:t>
            </a:fld>
            <a:endParaRPr lang="en-US"/>
          </a:p>
        </p:txBody>
      </p:sp>
      <p:sp>
        <p:nvSpPr>
          <p:cNvPr id="5" name="Altbilgi Yer Tutucusu 4"/>
          <p:cNvSpPr>
            <a:spLocks noGrp="1"/>
          </p:cNvSpPr>
          <p:nvPr>
            <p:ph type="ftr" sz="quarter" idx="11"/>
          </p:nvPr>
        </p:nvSpPr>
        <p:spPr bwMode="auto">
          <a:xfrm rot="5400000">
            <a:off x="7077456" y="4178808"/>
            <a:ext cx="3657600" cy="384048"/>
          </a:xfrm>
        </p:spPr>
        <p:txBody>
          <a:bodyPr/>
          <a:lstStyle/>
          <a:p>
            <a:endParaRPr kumimoji="0" lang="en-US"/>
          </a:p>
        </p:txBody>
      </p:sp>
      <p:sp>
        <p:nvSpPr>
          <p:cNvPr id="9" name="Dikdörtgen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Dikdörtgen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ikdörtgen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ikdörtgen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Düz Bağlayıcı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Düz Bağlayıcı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Düz Bağlayıcı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Düz Bağlayıcı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Düz Bağlayıcı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Dikdörtgen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Düz Bağlayıcı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ayt Numarası Yer Tutucusu 5"/>
          <p:cNvSpPr>
            <a:spLocks noGrp="1"/>
          </p:cNvSpPr>
          <p:nvPr>
            <p:ph type="sldNum" sz="quarter" idx="12"/>
          </p:nvPr>
        </p:nvSpPr>
        <p:spPr bwMode="auto">
          <a:xfrm>
            <a:off x="1340616" y="4928702"/>
            <a:ext cx="609600" cy="517524"/>
          </a:xfrm>
        </p:spPr>
        <p:txBody>
          <a:bodyPr/>
          <a:lstStyle/>
          <a:p>
            <a:fld id="{2BBB5E19-F10A-4C2F-BF6F-11C513378A2E}" type="slidenum">
              <a:rPr kumimoji="0" lang="en-US" smtClean="0"/>
              <a:pPr eaLnBrk="1" latinLnBrk="0" hangingPunct="1"/>
              <a:t>‹#›</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5" name="Veri Yer Tutucusu 4"/>
          <p:cNvSpPr>
            <a:spLocks noGrp="1"/>
          </p:cNvSpPr>
          <p:nvPr>
            <p:ph type="dt" sz="half" idx="10"/>
          </p:nvPr>
        </p:nvSpPr>
        <p:spPr/>
        <p:txBody>
          <a:bodyPr/>
          <a:lstStyle/>
          <a:p>
            <a:pPr eaLnBrk="1" latinLnBrk="0" hangingPunct="1"/>
            <a:fld id="{8B5843DA-CEF9-4373-8155-CB5478FD01B5}" type="datetime1">
              <a:rPr lang="en-US" smtClean="0"/>
              <a:t>11/16/2020</a:t>
            </a:fld>
            <a:endParaRPr lang="en-US"/>
          </a:p>
        </p:txBody>
      </p:sp>
      <p:sp>
        <p:nvSpPr>
          <p:cNvPr id="6" name="Altbilgi Yer Tutucusu 5"/>
          <p:cNvSpPr>
            <a:spLocks noGrp="1"/>
          </p:cNvSpPr>
          <p:nvPr>
            <p:ph type="ftr" sz="quarter" idx="11"/>
          </p:nvPr>
        </p:nvSpPr>
        <p:spPr/>
        <p:txBody>
          <a:bodyPr/>
          <a:lstStyle/>
          <a:p>
            <a:endParaRPr kumimoji="0" lang="en-US"/>
          </a:p>
        </p:txBody>
      </p:sp>
      <p:sp>
        <p:nvSpPr>
          <p:cNvPr id="7" name="Slayt Numarası Yer Tutucusu 6"/>
          <p:cNvSpPr>
            <a:spLocks noGrp="1"/>
          </p:cNvSpPr>
          <p:nvPr>
            <p:ph type="sldNum" sz="quarter" idx="12"/>
          </p:nvPr>
        </p:nvSpPr>
        <p:spPr/>
        <p:txBody>
          <a:bodyPr/>
          <a:lstStyle/>
          <a:p>
            <a:fld id="{2BBB5E19-F10A-4C2F-BF6F-11C513378A2E}" type="slidenum">
              <a:rPr kumimoji="0" lang="en-US" smtClean="0"/>
              <a:pPr eaLnBrk="1" latinLnBrk="0" hangingPunct="1"/>
              <a:t>‹#›</a:t>
            </a:fld>
            <a:endParaRPr kumimoji="0" lang="en-US"/>
          </a:p>
        </p:txBody>
      </p:sp>
      <p:sp>
        <p:nvSpPr>
          <p:cNvPr id="9" name="İçerik Yer Tutucusu 8"/>
          <p:cNvSpPr>
            <a:spLocks noGrp="1"/>
          </p:cNvSpPr>
          <p:nvPr>
            <p:ph sz="quarter" idx="1"/>
          </p:nvPr>
        </p:nvSpPr>
        <p:spPr>
          <a:xfrm>
            <a:off x="457200" y="1600200"/>
            <a:ext cx="3657600" cy="4572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1" name="İçerik Yer Tutucusu 10"/>
          <p:cNvSpPr>
            <a:spLocks noGrp="1"/>
          </p:cNvSpPr>
          <p:nvPr>
            <p:ph sz="quarter" idx="2"/>
          </p:nvPr>
        </p:nvSpPr>
        <p:spPr>
          <a:xfrm>
            <a:off x="4270248" y="1600200"/>
            <a:ext cx="3657600" cy="4572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7543800" cy="1143000"/>
          </a:xfrm>
        </p:spPr>
        <p:txBody>
          <a:bodyPr anchor="b"/>
          <a:lstStyle>
            <a:lvl1pPr>
              <a:defRPr/>
            </a:lvl1pPr>
          </a:lstStyle>
          <a:p>
            <a:r>
              <a:rPr kumimoji="0" lang="tr-TR" smtClean="0"/>
              <a:t>Asıl başlık stili için tıklatın</a:t>
            </a:r>
            <a:endParaRPr kumimoji="0" lang="en-US"/>
          </a:p>
        </p:txBody>
      </p:sp>
      <p:sp>
        <p:nvSpPr>
          <p:cNvPr id="7" name="Veri Yer Tutucusu 6"/>
          <p:cNvSpPr>
            <a:spLocks noGrp="1"/>
          </p:cNvSpPr>
          <p:nvPr>
            <p:ph type="dt" sz="half" idx="10"/>
          </p:nvPr>
        </p:nvSpPr>
        <p:spPr/>
        <p:txBody>
          <a:bodyPr/>
          <a:lstStyle/>
          <a:p>
            <a:pPr eaLnBrk="1" latinLnBrk="0" hangingPunct="1"/>
            <a:fld id="{ADBB8765-936E-477D-8155-AFF27194D15D}" type="datetime1">
              <a:rPr lang="en-US" smtClean="0"/>
              <a:t>11/16/2020</a:t>
            </a:fld>
            <a:endParaRPr lang="en-US"/>
          </a:p>
        </p:txBody>
      </p:sp>
      <p:sp>
        <p:nvSpPr>
          <p:cNvPr id="8" name="Altbilgi Yer Tutucusu 7"/>
          <p:cNvSpPr>
            <a:spLocks noGrp="1"/>
          </p:cNvSpPr>
          <p:nvPr>
            <p:ph type="ftr" sz="quarter" idx="11"/>
          </p:nvPr>
        </p:nvSpPr>
        <p:spPr/>
        <p:txBody>
          <a:bodyPr/>
          <a:lstStyle/>
          <a:p>
            <a:endParaRPr kumimoji="0" lang="en-US"/>
          </a:p>
        </p:txBody>
      </p:sp>
      <p:sp>
        <p:nvSpPr>
          <p:cNvPr id="9" name="Slayt Numarası Yer Tutucusu 8"/>
          <p:cNvSpPr>
            <a:spLocks noGrp="1"/>
          </p:cNvSpPr>
          <p:nvPr>
            <p:ph type="sldNum" sz="quarter" idx="12"/>
          </p:nvPr>
        </p:nvSpPr>
        <p:spPr/>
        <p:txBody>
          <a:bodyPr/>
          <a:lstStyle/>
          <a:p>
            <a:fld id="{2BBB5E19-F10A-4C2F-BF6F-11C513378A2E}" type="slidenum">
              <a:rPr kumimoji="0" lang="en-US" smtClean="0"/>
              <a:pPr eaLnBrk="1" latinLnBrk="0" hangingPunct="1"/>
              <a:t>‹#›</a:t>
            </a:fld>
            <a:endParaRPr kumimoji="0" lang="en-US"/>
          </a:p>
        </p:txBody>
      </p:sp>
      <p:sp>
        <p:nvSpPr>
          <p:cNvPr id="11" name="İçerik Yer Tutucusu 10"/>
          <p:cNvSpPr>
            <a:spLocks noGrp="1"/>
          </p:cNvSpPr>
          <p:nvPr>
            <p:ph sz="quarter" idx="2"/>
          </p:nvPr>
        </p:nvSpPr>
        <p:spPr>
          <a:xfrm>
            <a:off x="457200" y="2362200"/>
            <a:ext cx="3657600" cy="38862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3" name="İçerik Yer Tutucusu 12"/>
          <p:cNvSpPr>
            <a:spLocks noGrp="1"/>
          </p:cNvSpPr>
          <p:nvPr>
            <p:ph sz="quarter" idx="4"/>
          </p:nvPr>
        </p:nvSpPr>
        <p:spPr>
          <a:xfrm>
            <a:off x="4371975" y="2362200"/>
            <a:ext cx="3657600" cy="38862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2" name="Metin Yer Tutucusu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tr-TR" smtClean="0"/>
              <a:t>Asıl metin stillerini düzenlemek için tıklatın</a:t>
            </a:r>
          </a:p>
        </p:txBody>
      </p:sp>
      <p:sp>
        <p:nvSpPr>
          <p:cNvPr id="14" name="Metin Yer Tutucusu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tr-TR" smtClean="0"/>
              <a:t>Asıl metin stillerini düzenlemek için tıklatın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6" name="Veri Yer Tutucusu 5"/>
          <p:cNvSpPr>
            <a:spLocks noGrp="1"/>
          </p:cNvSpPr>
          <p:nvPr>
            <p:ph type="dt" sz="half" idx="10"/>
          </p:nvPr>
        </p:nvSpPr>
        <p:spPr/>
        <p:txBody>
          <a:bodyPr rtlCol="0"/>
          <a:lstStyle/>
          <a:p>
            <a:pPr algn="r" eaLnBrk="1" latinLnBrk="0" hangingPunct="1"/>
            <a:fld id="{34C43EDC-DE5F-4140-A684-98B71E4828C5}" type="datetime1">
              <a:rPr lang="en-US" smtClean="0"/>
              <a:t>11/16/2020</a:t>
            </a:fld>
            <a:endParaRPr lang="en-US"/>
          </a:p>
        </p:txBody>
      </p:sp>
      <p:sp>
        <p:nvSpPr>
          <p:cNvPr id="7" name="Slayt Numarası Yer Tutucusu 6"/>
          <p:cNvSpPr>
            <a:spLocks noGrp="1"/>
          </p:cNvSpPr>
          <p:nvPr>
            <p:ph type="sldNum" sz="quarter" idx="11"/>
          </p:nvPr>
        </p:nvSpPr>
        <p:spPr/>
        <p:txBody>
          <a:bodyPr rtlCol="0"/>
          <a:lstStyle/>
          <a:p>
            <a:pPr algn="ctr" eaLnBrk="1" latinLnBrk="0" hangingPunct="1"/>
            <a:fld id="{2BBB5E19-F10A-4C2F-BF6F-11C513378A2E}" type="slidenum">
              <a:rPr kumimoji="0" lang="en-US" smtClean="0"/>
              <a:pPr algn="ctr" eaLnBrk="1" latinLnBrk="0" hangingPunct="1"/>
              <a:t>‹#›</a:t>
            </a:fld>
            <a:endParaRPr kumimoji="0" lang="en-US"/>
          </a:p>
        </p:txBody>
      </p:sp>
      <p:sp>
        <p:nvSpPr>
          <p:cNvPr id="8" name="Altbilgi Yer Tutucusu 7"/>
          <p:cNvSpPr>
            <a:spLocks noGrp="1"/>
          </p:cNvSpPr>
          <p:nvPr>
            <p:ph type="ftr" sz="quarter" idx="12"/>
          </p:nvPr>
        </p:nvSpPr>
        <p:spPr/>
        <p:txBody>
          <a:bodyPr rtlCol="0"/>
          <a:lstStyle/>
          <a:p>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eaLnBrk="1" latinLnBrk="0" hangingPunct="1"/>
            <a:fld id="{C63D7398-D221-4AD7-88F4-0E9A522283F6}" type="datetime1">
              <a:rPr lang="en-US" smtClean="0"/>
              <a:t>11/16/2020</a:t>
            </a:fld>
            <a:endParaRPr lang="en-US"/>
          </a:p>
        </p:txBody>
      </p:sp>
      <p:sp>
        <p:nvSpPr>
          <p:cNvPr id="3" name="Altbilgi Yer Tutucusu 2"/>
          <p:cNvSpPr>
            <a:spLocks noGrp="1"/>
          </p:cNvSpPr>
          <p:nvPr>
            <p:ph type="ftr" sz="quarter" idx="11"/>
          </p:nvPr>
        </p:nvSpPr>
        <p:spPr/>
        <p:txBody>
          <a:bodyPr/>
          <a:lstStyle/>
          <a:p>
            <a:endParaRPr kumimoji="0" lang="en-US"/>
          </a:p>
        </p:txBody>
      </p:sp>
      <p:sp>
        <p:nvSpPr>
          <p:cNvPr id="4" name="Slayt Numarası Yer Tutucusu 3"/>
          <p:cNvSpPr>
            <a:spLocks noGrp="1"/>
          </p:cNvSpPr>
          <p:nvPr>
            <p:ph type="sldNum" sz="quarter" idx="12"/>
          </p:nvPr>
        </p:nvSpPr>
        <p:spPr/>
        <p:txBody>
          <a:bodyPr/>
          <a:lstStyle/>
          <a:p>
            <a:fld id="{2BBB5E19-F10A-4C2F-BF6F-11C513378A2E}" type="slidenum">
              <a:rPr kumimoji="0" lang="en-US" smtClean="0"/>
              <a:pPr eaLnBrk="1" latinLnBrk="0" hangingPunct="1"/>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bg>
      <p:bgRef idx="1001">
        <a:schemeClr val="bg1"/>
      </p:bgRef>
    </p:bg>
    <p:spTree>
      <p:nvGrpSpPr>
        <p:cNvPr id="1" name=""/>
        <p:cNvGrpSpPr/>
        <p:nvPr/>
      </p:nvGrpSpPr>
      <p:grpSpPr>
        <a:xfrm>
          <a:off x="0" y="0"/>
          <a:ext cx="0" cy="0"/>
          <a:chOff x="0" y="0"/>
          <a:chExt cx="0" cy="0"/>
        </a:xfrm>
      </p:grpSpPr>
      <p:sp>
        <p:nvSpPr>
          <p:cNvPr id="10" name="Düz Bağlayıcı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Başlık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tr-TR" smtClean="0"/>
              <a:t>Asıl başlık stili için tıklatın</a:t>
            </a:r>
            <a:endParaRPr kumimoji="0" lang="en-US"/>
          </a:p>
        </p:txBody>
      </p:sp>
      <p:sp>
        <p:nvSpPr>
          <p:cNvPr id="3" name="Metin Yer Tutucusu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8" name="Düz Bağlayıcı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Düz Bağlayıcı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Düz Bağlayıcı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Dikdörtgen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Düz Bağlayıcı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İçerik Yer Tutucusu 17"/>
          <p:cNvSpPr>
            <a:spLocks noGrp="1"/>
          </p:cNvSpPr>
          <p:nvPr>
            <p:ph sz="quarter" idx="1"/>
          </p:nvPr>
        </p:nvSpPr>
        <p:spPr>
          <a:xfrm>
            <a:off x="304800" y="274320"/>
            <a:ext cx="5638800" cy="6327648"/>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1" name="Veri Yer Tutucusu 20"/>
          <p:cNvSpPr>
            <a:spLocks noGrp="1"/>
          </p:cNvSpPr>
          <p:nvPr>
            <p:ph type="dt" sz="half" idx="14"/>
          </p:nvPr>
        </p:nvSpPr>
        <p:spPr/>
        <p:txBody>
          <a:bodyPr rtlCol="0"/>
          <a:lstStyle/>
          <a:p>
            <a:pPr algn="r" eaLnBrk="1" latinLnBrk="0" hangingPunct="1"/>
            <a:fld id="{646865E9-F455-458F-BD01-6613CD9D1597}" type="datetime1">
              <a:rPr lang="en-US" smtClean="0"/>
              <a:t>11/16/2020</a:t>
            </a:fld>
            <a:endParaRPr lang="en-US" dirty="0"/>
          </a:p>
        </p:txBody>
      </p:sp>
      <p:sp>
        <p:nvSpPr>
          <p:cNvPr id="22" name="Slayt Numarası Yer Tutucusu 21"/>
          <p:cNvSpPr>
            <a:spLocks noGrp="1"/>
          </p:cNvSpPr>
          <p:nvPr>
            <p:ph type="sldNum" sz="quarter" idx="15"/>
          </p:nvPr>
        </p:nvSpPr>
        <p:spPr/>
        <p:txBody>
          <a:bodyPr rtlCol="0"/>
          <a:lstStyle/>
          <a:p>
            <a:pPr algn="ctr" eaLnBrk="1" latinLnBrk="0" hangingPunct="1"/>
            <a:fld id="{2BBB5E19-F10A-4C2F-BF6F-11C513378A2E}" type="slidenum">
              <a:rPr kumimoji="0" lang="en-US" smtClean="0"/>
              <a:pPr algn="ctr" eaLnBrk="1" latinLnBrk="0" hangingPunct="1"/>
              <a:t>‹#›</a:t>
            </a:fld>
            <a:endParaRPr kumimoji="0" lang="en-US"/>
          </a:p>
        </p:txBody>
      </p:sp>
      <p:sp>
        <p:nvSpPr>
          <p:cNvPr id="23" name="Altbilgi Yer Tutucusu 22"/>
          <p:cNvSpPr>
            <a:spLocks noGrp="1"/>
          </p:cNvSpPr>
          <p:nvPr>
            <p:ph type="ftr" sz="quarter" idx="16"/>
          </p:nvPr>
        </p:nvSpPr>
        <p:spPr/>
        <p:txBody>
          <a:bodyPr rtlCol="0"/>
          <a:lstStyle/>
          <a:p>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Düz Bağlayıcı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Başlık 1"/>
          <p:cNvSpPr>
            <a:spLocks noGrp="1"/>
          </p:cNvSpPr>
          <p:nvPr>
            <p:ph type="title"/>
          </p:nvPr>
        </p:nvSpPr>
        <p:spPr>
          <a:xfrm rot="5400000">
            <a:off x="3350133" y="3200400"/>
            <a:ext cx="6309360" cy="457200"/>
          </a:xfrm>
        </p:spPr>
        <p:txBody>
          <a:bodyPr anchor="b"/>
          <a:lstStyle>
            <a:lvl1pPr algn="l">
              <a:buNone/>
              <a:defRPr sz="2000" b="1"/>
            </a:lvl1pPr>
          </a:lstStyle>
          <a:p>
            <a:r>
              <a:rPr kumimoji="0" lang="tr-TR" smtClean="0"/>
              <a:t>Asıl başlık stili için tıklatın</a:t>
            </a:r>
            <a:endParaRPr kumimoji="0" lang="en-US"/>
          </a:p>
        </p:txBody>
      </p:sp>
      <p:sp>
        <p:nvSpPr>
          <p:cNvPr id="3" name="Resim Yer Tutucusu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tr-TR" smtClean="0"/>
              <a:t>Resim eklemek için simgeyi tıklatın</a:t>
            </a:r>
            <a:endParaRPr kumimoji="0" lang="en-US" dirty="0"/>
          </a:p>
        </p:txBody>
      </p:sp>
      <p:sp>
        <p:nvSpPr>
          <p:cNvPr id="4" name="Metin Yer Tutucusu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10" name="Düz Bağlayıcı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Dikdörtgen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üz Bağlayıcı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Düz Bağlayıcı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Düz Bağlayıcı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Veri Yer Tutucusu 16"/>
          <p:cNvSpPr>
            <a:spLocks noGrp="1"/>
          </p:cNvSpPr>
          <p:nvPr>
            <p:ph type="dt" sz="half" idx="10"/>
          </p:nvPr>
        </p:nvSpPr>
        <p:spPr/>
        <p:txBody>
          <a:bodyPr rtlCol="0"/>
          <a:lstStyle/>
          <a:p>
            <a:pPr algn="r" eaLnBrk="1" latinLnBrk="0" hangingPunct="1"/>
            <a:fld id="{F1D6F8BB-6A1A-4BFA-9267-FF4F222EA46F}" type="datetime1">
              <a:rPr lang="en-US" smtClean="0"/>
              <a:t>11/16/2020</a:t>
            </a:fld>
            <a:endParaRPr lang="en-US"/>
          </a:p>
        </p:txBody>
      </p:sp>
      <p:sp>
        <p:nvSpPr>
          <p:cNvPr id="18" name="Slayt Numarası Yer Tutucusu 17"/>
          <p:cNvSpPr>
            <a:spLocks noGrp="1"/>
          </p:cNvSpPr>
          <p:nvPr>
            <p:ph type="sldNum" sz="quarter" idx="11"/>
          </p:nvPr>
        </p:nvSpPr>
        <p:spPr/>
        <p:txBody>
          <a:bodyPr rtlCol="0"/>
          <a:lstStyle/>
          <a:p>
            <a:pPr algn="ctr" eaLnBrk="1" latinLnBrk="0" hangingPunct="1"/>
            <a:fld id="{2BBB5E19-F10A-4C2F-BF6F-11C513378A2E}" type="slidenum">
              <a:rPr kumimoji="0" lang="en-US" smtClean="0"/>
              <a:pPr algn="ctr" eaLnBrk="1" latinLnBrk="0" hangingPunct="1"/>
              <a:t>‹#›</a:t>
            </a:fld>
            <a:endParaRPr kumimoji="0" lang="en-US"/>
          </a:p>
        </p:txBody>
      </p:sp>
      <p:sp>
        <p:nvSpPr>
          <p:cNvPr id="21" name="Altbilgi Yer Tutucusu 20"/>
          <p:cNvSpPr>
            <a:spLocks noGrp="1"/>
          </p:cNvSpPr>
          <p:nvPr>
            <p:ph type="ftr" sz="quarter" idx="12"/>
          </p:nvPr>
        </p:nvSpPr>
        <p:spPr/>
        <p:txBody>
          <a:bodyPr rtlCol="0"/>
          <a:lstStyle/>
          <a:p>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Düz Bağlayıcı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Başlık Yer Tutucusu 21"/>
          <p:cNvSpPr>
            <a:spLocks noGrp="1"/>
          </p:cNvSpPr>
          <p:nvPr>
            <p:ph type="title"/>
          </p:nvPr>
        </p:nvSpPr>
        <p:spPr>
          <a:xfrm>
            <a:off x="457200" y="274638"/>
            <a:ext cx="7467600" cy="1143000"/>
          </a:xfrm>
          <a:prstGeom prst="rect">
            <a:avLst/>
          </a:prstGeom>
        </p:spPr>
        <p:txBody>
          <a:bodyPr vert="horz" anchor="b">
            <a:normAutofit/>
          </a:bodyPr>
          <a:lstStyle/>
          <a:p>
            <a:r>
              <a:rPr kumimoji="0" lang="tr-TR" smtClean="0"/>
              <a:t>Asıl başlık stili için tıklatın</a:t>
            </a:r>
            <a:endParaRPr kumimoji="0" lang="en-US"/>
          </a:p>
        </p:txBody>
      </p:sp>
      <p:sp>
        <p:nvSpPr>
          <p:cNvPr id="13" name="Metin Yer Tutucusu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4" name="Veri Yer Tutucusu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algn="r" eaLnBrk="1" latinLnBrk="0" hangingPunct="1"/>
            <a:fld id="{6CB3BF37-8654-4160-B982-81EE17CEE32E}" type="datetime1">
              <a:rPr lang="en-US" smtClean="0"/>
              <a:t>11/16/2020</a:t>
            </a:fld>
            <a:endParaRPr lang="en-US" dirty="0">
              <a:solidFill>
                <a:schemeClr val="tx2"/>
              </a:solidFill>
            </a:endParaRPr>
          </a:p>
        </p:txBody>
      </p:sp>
      <p:sp>
        <p:nvSpPr>
          <p:cNvPr id="3" name="Altbilgi Yer Tutucusu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algn="l" eaLnBrk="1" latinLnBrk="0" hangingPunct="1"/>
            <a:endParaRPr kumimoji="0" lang="en-US" dirty="0">
              <a:solidFill>
                <a:schemeClr val="tx2"/>
              </a:solidFill>
            </a:endParaRPr>
          </a:p>
        </p:txBody>
      </p:sp>
      <p:sp>
        <p:nvSpPr>
          <p:cNvPr id="7" name="Düz Bağlayıcı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Düz Bağlayıcı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Dikdörtgen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üz Bağlayıcı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ayt Numarası Yer Tutucusu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2195736" y="1268760"/>
            <a:ext cx="6172200" cy="1224136"/>
          </a:xfrm>
        </p:spPr>
        <p:txBody>
          <a:bodyPr>
            <a:normAutofit/>
          </a:bodyPr>
          <a:lstStyle/>
          <a:p>
            <a:r>
              <a:rPr lang="tr-TR" dirty="0" smtClean="0"/>
              <a:t>Gkk201 süt ve ürünleri -I</a:t>
            </a:r>
            <a:r>
              <a:rPr lang="tr-TR" dirty="0" smtClean="0"/>
              <a:t> uygulama </a:t>
            </a:r>
            <a:r>
              <a:rPr lang="tr-TR" dirty="0" smtClean="0"/>
              <a:t>III</a:t>
            </a:r>
            <a:endParaRPr lang="tr-TR" dirty="0"/>
          </a:p>
        </p:txBody>
      </p:sp>
      <p:sp>
        <p:nvSpPr>
          <p:cNvPr id="3" name="Alt Başlık 2"/>
          <p:cNvSpPr>
            <a:spLocks noGrp="1"/>
          </p:cNvSpPr>
          <p:nvPr>
            <p:ph type="subTitle" idx="1"/>
          </p:nvPr>
        </p:nvSpPr>
        <p:spPr>
          <a:xfrm>
            <a:off x="2195736" y="3717032"/>
            <a:ext cx="6172200" cy="1872208"/>
          </a:xfrm>
        </p:spPr>
        <p:txBody>
          <a:bodyPr>
            <a:normAutofit/>
          </a:bodyPr>
          <a:lstStyle/>
          <a:p>
            <a:r>
              <a:rPr lang="tr-TR" dirty="0" smtClean="0"/>
              <a:t>SÜTTE </a:t>
            </a:r>
            <a:r>
              <a:rPr lang="tr-TR" dirty="0" smtClean="0"/>
              <a:t>KURU </a:t>
            </a:r>
            <a:r>
              <a:rPr lang="tr-TR" dirty="0" smtClean="0"/>
              <a:t>MADDE </a:t>
            </a:r>
            <a:r>
              <a:rPr lang="tr-TR" dirty="0" smtClean="0"/>
              <a:t>TAYİNİ</a:t>
            </a:r>
          </a:p>
          <a:p>
            <a:endParaRPr lang="tr-TR" dirty="0"/>
          </a:p>
          <a:p>
            <a:endParaRPr lang="tr-TR" dirty="0" smtClean="0"/>
          </a:p>
          <a:p>
            <a:endParaRPr lang="tr-TR" dirty="0"/>
          </a:p>
          <a:p>
            <a:pPr algn="r"/>
            <a:r>
              <a:rPr lang="tr-TR" dirty="0" smtClean="0"/>
              <a:t>Dr. </a:t>
            </a:r>
            <a:r>
              <a:rPr lang="tr-TR" dirty="0" err="1" smtClean="0"/>
              <a:t>Öğr</a:t>
            </a:r>
            <a:r>
              <a:rPr lang="tr-TR" dirty="0" smtClean="0"/>
              <a:t>. Üyesi Gülten ŞEKEROĞLU</a:t>
            </a:r>
            <a:endParaRPr lang="tr-TR" dirty="0"/>
          </a:p>
        </p:txBody>
      </p:sp>
      <p:sp>
        <p:nvSpPr>
          <p:cNvPr id="4" name="Slayt Numarası Yer Tutucusu 3"/>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1</a:t>
            </a:fld>
            <a:endParaRPr kumimoji="0" lang="en-US" dirty="0"/>
          </a:p>
        </p:txBody>
      </p:sp>
    </p:spTree>
    <p:extLst>
      <p:ext uri="{BB962C8B-B14F-4D97-AF65-F5344CB8AC3E}">
        <p14:creationId xmlns:p14="http://schemas.microsoft.com/office/powerpoint/2010/main" val="172583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692696"/>
            <a:ext cx="5256584" cy="5567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ayt Numarası Yer Tutucusu 1"/>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10</a:t>
            </a:fld>
            <a:endParaRPr kumimoji="0" lang="en-US"/>
          </a:p>
        </p:txBody>
      </p:sp>
    </p:spTree>
    <p:extLst>
      <p:ext uri="{BB962C8B-B14F-4D97-AF65-F5344CB8AC3E}">
        <p14:creationId xmlns:p14="http://schemas.microsoft.com/office/powerpoint/2010/main" val="4012277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484784"/>
            <a:ext cx="6543675"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ayt Numarası Yer Tutucusu 1"/>
          <p:cNvSpPr>
            <a:spLocks noGrp="1"/>
          </p:cNvSpPr>
          <p:nvPr>
            <p:ph type="sldNum" sz="quarter" idx="15"/>
          </p:nvPr>
        </p:nvSpPr>
        <p:spPr/>
        <p:txBody>
          <a:bodyPr/>
          <a:lstStyle/>
          <a:p>
            <a:pPr algn="ctr" eaLnBrk="1" latinLnBrk="0" hangingPunct="1"/>
            <a:fld id="{2BBB5E19-F10A-4C2F-BF6F-11C513378A2E}" type="slidenum">
              <a:rPr kumimoji="0" lang="en-US" smtClean="0"/>
              <a:pPr algn="ctr" eaLnBrk="1" latinLnBrk="0" hangingPunct="1"/>
              <a:t>11</a:t>
            </a:fld>
            <a:endParaRPr kumimoji="0" lang="en-US"/>
          </a:p>
        </p:txBody>
      </p:sp>
    </p:spTree>
    <p:extLst>
      <p:ext uri="{BB962C8B-B14F-4D97-AF65-F5344CB8AC3E}">
        <p14:creationId xmlns:p14="http://schemas.microsoft.com/office/powerpoint/2010/main" val="3685077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10776" y="260648"/>
            <a:ext cx="7467600" cy="922114"/>
          </a:xfrm>
        </p:spPr>
        <p:txBody>
          <a:bodyPr>
            <a:normAutofit fontScale="90000"/>
          </a:bodyPr>
          <a:lstStyle/>
          <a:p>
            <a:pPr algn="ctr"/>
            <a:r>
              <a:rPr lang="tr-TR" b="1" dirty="0" smtClean="0"/>
              <a:t>SONUCUN HESAPLANMASI VE DEĞERLENDİRİLMESİ</a:t>
            </a:r>
            <a:endParaRPr lang="tr-TR" b="1"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96752"/>
            <a:ext cx="7243449"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5"/>
          </p:nvPr>
        </p:nvSpPr>
        <p:spPr/>
        <p:txBody>
          <a:bodyPr/>
          <a:lstStyle/>
          <a:p>
            <a:pPr algn="ctr" eaLnBrk="1" latinLnBrk="0" hangingPunct="1"/>
            <a:fld id="{2BBB5E19-F10A-4C2F-BF6F-11C513378A2E}" type="slidenum">
              <a:rPr kumimoji="0" lang="en-US" smtClean="0"/>
              <a:pPr algn="ctr" eaLnBrk="1" latinLnBrk="0" hangingPunct="1"/>
              <a:t>12</a:t>
            </a:fld>
            <a:endParaRPr kumimoji="0" lang="en-US"/>
          </a:p>
        </p:txBody>
      </p:sp>
    </p:spTree>
    <p:extLst>
      <p:ext uri="{BB962C8B-B14F-4D97-AF65-F5344CB8AC3E}">
        <p14:creationId xmlns:p14="http://schemas.microsoft.com/office/powerpoint/2010/main" val="318412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457200" y="404664"/>
            <a:ext cx="7643192" cy="6069288"/>
          </a:xfrm>
        </p:spPr>
        <p:txBody>
          <a:bodyPr>
            <a:normAutofit/>
          </a:bodyPr>
          <a:lstStyle/>
          <a:p>
            <a:pPr algn="just"/>
            <a:r>
              <a:rPr lang="tr-TR" b="1" dirty="0"/>
              <a:t>Örnek soru</a:t>
            </a:r>
            <a:r>
              <a:rPr lang="tr-TR" dirty="0"/>
              <a:t>: Laboratuvara kuru madde miktarını tayin etmek amacıyla getirilmiş süt örneği gerekli işlemlerden geçirilmiş ve darası 15 g olarak alınmış kurutma kabına konarak tartılmış ve tartım 20 g olarak bulunmuştur. Gerekli kurutma işlemlerinden sonra son tartım 15,56 g olarak tespit edilmiştir. Bu süt numunesinin % kuru </a:t>
            </a:r>
            <a:r>
              <a:rPr lang="tr-TR" dirty="0" smtClean="0"/>
              <a:t>madde miktarını </a:t>
            </a:r>
            <a:r>
              <a:rPr lang="tr-TR" dirty="0"/>
              <a:t>hesaplayınız</a:t>
            </a:r>
            <a:r>
              <a:rPr lang="tr-TR" dirty="0" smtClean="0"/>
              <a:t>.</a:t>
            </a:r>
          </a:p>
          <a:p>
            <a:pPr marL="0" indent="0" algn="just">
              <a:buNone/>
            </a:pPr>
            <a:endParaRPr lang="tr-T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427094"/>
            <a:ext cx="6311295" cy="2378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ayt Numarası Yer Tutucusu 1"/>
          <p:cNvSpPr>
            <a:spLocks noGrp="1"/>
          </p:cNvSpPr>
          <p:nvPr>
            <p:ph type="sldNum" sz="quarter" idx="15"/>
          </p:nvPr>
        </p:nvSpPr>
        <p:spPr/>
        <p:txBody>
          <a:bodyPr/>
          <a:lstStyle/>
          <a:p>
            <a:pPr algn="ctr" eaLnBrk="1" latinLnBrk="0" hangingPunct="1"/>
            <a:fld id="{2BBB5E19-F10A-4C2F-BF6F-11C513378A2E}" type="slidenum">
              <a:rPr kumimoji="0" lang="en-US" smtClean="0"/>
              <a:pPr algn="ctr" eaLnBrk="1" latinLnBrk="0" hangingPunct="1"/>
              <a:t>13</a:t>
            </a:fld>
            <a:endParaRPr kumimoji="0" lang="en-US"/>
          </a:p>
        </p:txBody>
      </p:sp>
    </p:spTree>
    <p:extLst>
      <p:ext uri="{BB962C8B-B14F-4D97-AF65-F5344CB8AC3E}">
        <p14:creationId xmlns:p14="http://schemas.microsoft.com/office/powerpoint/2010/main" val="2644011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457200" y="332656"/>
            <a:ext cx="8075240" cy="6141296"/>
          </a:xfrm>
        </p:spPr>
        <p:txBody>
          <a:bodyPr/>
          <a:lstStyle/>
          <a:p>
            <a:pPr marL="0" indent="0">
              <a:buNone/>
            </a:pPr>
            <a:r>
              <a:rPr lang="tr-TR" sz="2000" b="1" dirty="0"/>
              <a:t>Süt standartları </a:t>
            </a:r>
            <a:endParaRPr lang="tr-TR" sz="2000" b="1" dirty="0" smtClean="0"/>
          </a:p>
          <a:p>
            <a:pPr marL="0" indent="0">
              <a:buNone/>
            </a:pPr>
            <a:r>
              <a:rPr lang="tr-TR" sz="2000" dirty="0" smtClean="0"/>
              <a:t> </a:t>
            </a:r>
            <a:r>
              <a:rPr lang="tr-TR" sz="2000" dirty="0"/>
              <a:t>İnek sütünde yağsız kuru madde miktarı % 8.0, koyun sütünde % 10.0, keçi sütünde % 8.5 manda sütünde % 9.0’dan az olmamalıdır. </a:t>
            </a:r>
            <a:endParaRPr lang="tr-TR" sz="2000" dirty="0" smtClean="0"/>
          </a:p>
          <a:p>
            <a:pPr marL="0" indent="0">
              <a:buNone/>
            </a:pPr>
            <a:r>
              <a:rPr lang="tr-TR" sz="2000" dirty="0" smtClean="0"/>
              <a:t> </a:t>
            </a:r>
            <a:r>
              <a:rPr lang="tr-TR" sz="2000" dirty="0"/>
              <a:t>Sterilize ve pastörize sütlerde yağsız kuru madde miktarı % 9.0’dan az olmamalıdır. Sütün elde edildiği hayvanın türüne göre sütteki kuru madde miktarı aşağıda verilmiştir. </a:t>
            </a:r>
          </a:p>
          <a:p>
            <a:pPr marL="0" indent="0">
              <a:buNone/>
            </a:pPr>
            <a:endParaRPr lang="tr-T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852936"/>
            <a:ext cx="7920880" cy="3499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ayt Numarası Yer Tutucusu 4"/>
          <p:cNvSpPr>
            <a:spLocks noGrp="1"/>
          </p:cNvSpPr>
          <p:nvPr>
            <p:ph type="sldNum" sz="quarter" idx="15"/>
          </p:nvPr>
        </p:nvSpPr>
        <p:spPr/>
        <p:txBody>
          <a:bodyPr/>
          <a:lstStyle/>
          <a:p>
            <a:pPr algn="ctr" eaLnBrk="1" latinLnBrk="0" hangingPunct="1"/>
            <a:fld id="{2BBB5E19-F10A-4C2F-BF6F-11C513378A2E}" type="slidenum">
              <a:rPr kumimoji="0" lang="en-US" smtClean="0"/>
              <a:pPr algn="ctr" eaLnBrk="1" latinLnBrk="0" hangingPunct="1"/>
              <a:t>14</a:t>
            </a:fld>
            <a:endParaRPr kumimoji="0" lang="en-US"/>
          </a:p>
        </p:txBody>
      </p:sp>
    </p:spTree>
    <p:extLst>
      <p:ext uri="{BB962C8B-B14F-4D97-AF65-F5344CB8AC3E}">
        <p14:creationId xmlns:p14="http://schemas.microsoft.com/office/powerpoint/2010/main" val="3525409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5"/>
          </p:nvPr>
        </p:nvSpPr>
        <p:spPr/>
        <p:txBody>
          <a:bodyPr/>
          <a:lstStyle/>
          <a:p>
            <a:pPr algn="ctr" eaLnBrk="1" latinLnBrk="0" hangingPunct="1"/>
            <a:fld id="{2BBB5E19-F10A-4C2F-BF6F-11C513378A2E}" type="slidenum">
              <a:rPr kumimoji="0" lang="en-US" smtClean="0"/>
              <a:pPr algn="ctr" eaLnBrk="1" latinLnBrk="0" hangingPunct="1"/>
              <a:t>15</a:t>
            </a:fld>
            <a:endParaRPr kumimoji="0"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336456"/>
            <a:ext cx="6618212" cy="6086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7478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5"/>
          </p:nvPr>
        </p:nvSpPr>
        <p:spPr/>
        <p:txBody>
          <a:bodyPr/>
          <a:lstStyle/>
          <a:p>
            <a:pPr algn="ctr" eaLnBrk="1" latinLnBrk="0" hangingPunct="1"/>
            <a:fld id="{2BBB5E19-F10A-4C2F-BF6F-11C513378A2E}" type="slidenum">
              <a:rPr kumimoji="0" lang="en-US" smtClean="0"/>
              <a:pPr algn="ctr" eaLnBrk="1" latinLnBrk="0" hangingPunct="1"/>
              <a:t>16</a:t>
            </a:fld>
            <a:endParaRPr kumimoji="0"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88640"/>
            <a:ext cx="7846810" cy="303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3213487"/>
            <a:ext cx="5400600" cy="3553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3141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5"/>
          </p:nvPr>
        </p:nvSpPr>
        <p:spPr/>
        <p:txBody>
          <a:bodyPr/>
          <a:lstStyle/>
          <a:p>
            <a:pPr algn="ctr" eaLnBrk="1" latinLnBrk="0" hangingPunct="1"/>
            <a:fld id="{2BBB5E19-F10A-4C2F-BF6F-11C513378A2E}" type="slidenum">
              <a:rPr kumimoji="0" lang="en-US" smtClean="0"/>
              <a:pPr algn="ctr" eaLnBrk="1" latinLnBrk="0" hangingPunct="1"/>
              <a:t>17</a:t>
            </a:fld>
            <a:endParaRPr kumimoji="0"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764703"/>
            <a:ext cx="8208912" cy="480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27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5"/>
          </p:nvPr>
        </p:nvSpPr>
        <p:spPr/>
        <p:txBody>
          <a:bodyPr/>
          <a:lstStyle/>
          <a:p>
            <a:pPr algn="ctr" eaLnBrk="1" latinLnBrk="0" hangingPunct="1"/>
            <a:fld id="{2BBB5E19-F10A-4C2F-BF6F-11C513378A2E}" type="slidenum">
              <a:rPr kumimoji="0" lang="en-US" smtClean="0"/>
              <a:pPr algn="ctr" eaLnBrk="1" latinLnBrk="0" hangingPunct="1"/>
              <a:t>18</a:t>
            </a:fld>
            <a:endParaRPr kumimoji="0" lang="en-US"/>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508409"/>
            <a:ext cx="7416824" cy="5988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598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5"/>
          </p:nvPr>
        </p:nvSpPr>
        <p:spPr/>
        <p:txBody>
          <a:bodyPr/>
          <a:lstStyle/>
          <a:p>
            <a:pPr algn="ctr" eaLnBrk="1" latinLnBrk="0" hangingPunct="1"/>
            <a:fld id="{2BBB5E19-F10A-4C2F-BF6F-11C513378A2E}" type="slidenum">
              <a:rPr kumimoji="0" lang="en-US" smtClean="0"/>
              <a:pPr algn="ctr" eaLnBrk="1" latinLnBrk="0" hangingPunct="1"/>
              <a:t>19</a:t>
            </a:fld>
            <a:endParaRPr kumimoji="0"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24744"/>
            <a:ext cx="8215491"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8704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7467600" cy="850106"/>
          </a:xfrm>
        </p:spPr>
        <p:txBody>
          <a:bodyPr/>
          <a:lstStyle/>
          <a:p>
            <a:r>
              <a:rPr lang="tr-TR" b="1" dirty="0" smtClean="0"/>
              <a:t>DENEYİN İLKESİ</a:t>
            </a:r>
            <a:endParaRPr lang="tr-TR" b="1" dirty="0"/>
          </a:p>
        </p:txBody>
      </p:sp>
      <p:sp>
        <p:nvSpPr>
          <p:cNvPr id="3" name="İçerik Yer Tutucusu 2"/>
          <p:cNvSpPr>
            <a:spLocks noGrp="1"/>
          </p:cNvSpPr>
          <p:nvPr>
            <p:ph sz="quarter" idx="1"/>
          </p:nvPr>
        </p:nvSpPr>
        <p:spPr>
          <a:xfrm>
            <a:off x="179512" y="1268760"/>
            <a:ext cx="8147248" cy="5205192"/>
          </a:xfrm>
        </p:spPr>
        <p:txBody>
          <a:bodyPr>
            <a:normAutofit fontScale="85000" lnSpcReduction="10000"/>
          </a:bodyPr>
          <a:lstStyle/>
          <a:p>
            <a:pPr marL="0" indent="0" algn="just">
              <a:buNone/>
            </a:pPr>
            <a:r>
              <a:rPr lang="tr-TR" b="1" dirty="0"/>
              <a:t>Kuru madde</a:t>
            </a:r>
            <a:r>
              <a:rPr lang="tr-TR" dirty="0"/>
              <a:t>, sütün 102 ± 2 ºC’de bir etüvde kurutulmasıyla oluşan kalıntının gram (g) olarak ağırlığıdır. Yağsız kuru madde miktarı ise kuru maddeden yağın çıkarılmasıyla bulunan değerdir. </a:t>
            </a:r>
            <a:endParaRPr lang="tr-TR" dirty="0" smtClean="0"/>
          </a:p>
          <a:p>
            <a:pPr marL="0" indent="0" algn="just">
              <a:buNone/>
            </a:pPr>
            <a:r>
              <a:rPr lang="tr-TR" dirty="0" smtClean="0"/>
              <a:t>Sütün </a:t>
            </a:r>
            <a:r>
              <a:rPr lang="tr-TR" dirty="0"/>
              <a:t>asıl değerli ögesi kuru madde olduğuna göre onun miktarını bilmek teknolojik açıdan büyük önem taşır. Normal koşullar altında sütün besin değeri ve süt mamullerine işlendiğinde vereceği randıman, sütün kuru maddesi ile paralel olarak artar</a:t>
            </a:r>
            <a:r>
              <a:rPr lang="tr-TR" dirty="0" smtClean="0"/>
              <a:t>.</a:t>
            </a:r>
          </a:p>
          <a:p>
            <a:pPr marL="0" indent="0" algn="just">
              <a:buNone/>
            </a:pPr>
            <a:r>
              <a:rPr lang="tr-TR" dirty="0" smtClean="0"/>
              <a:t>Kuru </a:t>
            </a:r>
            <a:r>
              <a:rPr lang="tr-TR" dirty="0"/>
              <a:t>madde tayini, sadece sütün bileşim zenginliğini belirtmesi açısından değil, aynı zamanda süte su katılıp katılmadığının tespiti açısından da önemlidir. Bu amaçla genellikle yağsız kuru madde miktarı hesaplanır ve Gıda Maddeleri Tüzüğü’ne, standartlara ve Gıda </a:t>
            </a:r>
            <a:r>
              <a:rPr lang="tr-TR" dirty="0" err="1"/>
              <a:t>Kodeksi’nde</a:t>
            </a:r>
            <a:r>
              <a:rPr lang="tr-TR" dirty="0"/>
              <a:t> belirlenen yağsız kuru madde miktarlarına uyup uymadığı kontrol edilir. </a:t>
            </a:r>
            <a:endParaRPr lang="tr-TR" dirty="0" smtClean="0"/>
          </a:p>
          <a:p>
            <a:pPr marL="0" indent="0" algn="just">
              <a:buNone/>
            </a:pPr>
            <a:r>
              <a:rPr lang="tr-TR" dirty="0" smtClean="0"/>
              <a:t>Buradaki </a:t>
            </a:r>
            <a:r>
              <a:rPr lang="tr-TR" dirty="0" err="1" smtClean="0"/>
              <a:t>gravimetrik</a:t>
            </a:r>
            <a:r>
              <a:rPr lang="tr-TR" dirty="0" smtClean="0"/>
              <a:t> yöntem</a:t>
            </a:r>
            <a:r>
              <a:rPr lang="tr-TR" dirty="0"/>
              <a:t>, belirli miktardaki sütün sabit sıcaklıkta, değişmez ağırlığa kadar suyunun uçurulması ve kalan kısımdan kuru madde </a:t>
            </a:r>
            <a:r>
              <a:rPr lang="tr-TR" dirty="0" smtClean="0"/>
              <a:t>miktarının hesaplanması </a:t>
            </a:r>
            <a:r>
              <a:rPr lang="tr-TR" dirty="0"/>
              <a:t>ilkesine dayanır. </a:t>
            </a:r>
          </a:p>
        </p:txBody>
      </p:sp>
      <p:sp>
        <p:nvSpPr>
          <p:cNvPr id="4" name="Slayt Numarası Yer Tutucusu 3"/>
          <p:cNvSpPr>
            <a:spLocks noGrp="1"/>
          </p:cNvSpPr>
          <p:nvPr>
            <p:ph type="sldNum" sz="quarter" idx="15"/>
          </p:nvPr>
        </p:nvSpPr>
        <p:spPr/>
        <p:txBody>
          <a:bodyPr/>
          <a:lstStyle/>
          <a:p>
            <a:pPr algn="ctr" eaLnBrk="1" latinLnBrk="0" hangingPunct="1"/>
            <a:fld id="{2BBB5E19-F10A-4C2F-BF6F-11C513378A2E}" type="slidenum">
              <a:rPr kumimoji="0" lang="en-US" smtClean="0"/>
              <a:pPr algn="ctr" eaLnBrk="1" latinLnBrk="0" hangingPunct="1"/>
              <a:t>2</a:t>
            </a:fld>
            <a:endParaRPr kumimoji="0" lang="en-US"/>
          </a:p>
        </p:txBody>
      </p:sp>
    </p:spTree>
    <p:extLst>
      <p:ext uri="{BB962C8B-B14F-4D97-AF65-F5344CB8AC3E}">
        <p14:creationId xmlns:p14="http://schemas.microsoft.com/office/powerpoint/2010/main" val="2403955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457200" y="548680"/>
            <a:ext cx="8003232" cy="5925272"/>
          </a:xfrm>
        </p:spPr>
        <p:txBody>
          <a:bodyPr>
            <a:normAutofit fontScale="92500" lnSpcReduction="20000"/>
          </a:bodyPr>
          <a:lstStyle/>
          <a:p>
            <a:pPr marL="0" indent="0">
              <a:buNone/>
            </a:pPr>
            <a:r>
              <a:rPr lang="tr-TR" b="1" dirty="0" smtClean="0"/>
              <a:t>SÜT NUMUNESİNİN HAZIRLANMASI</a:t>
            </a:r>
          </a:p>
          <a:p>
            <a:pPr marL="0" indent="0" algn="just">
              <a:buNone/>
            </a:pPr>
            <a:r>
              <a:rPr lang="tr-TR" b="1" dirty="0"/>
              <a:t>Süt numunesinin hazırlanması</a:t>
            </a:r>
            <a:r>
              <a:rPr lang="tr-TR" dirty="0"/>
              <a:t>; </a:t>
            </a:r>
          </a:p>
          <a:p>
            <a:pPr algn="just"/>
            <a:r>
              <a:rPr lang="tr-TR" dirty="0" err="1" smtClean="0"/>
              <a:t>Homojenize</a:t>
            </a:r>
            <a:r>
              <a:rPr lang="tr-TR" dirty="0" smtClean="0"/>
              <a:t> </a:t>
            </a:r>
            <a:r>
              <a:rPr lang="tr-TR" dirty="0"/>
              <a:t>edilerek alınan süt örneği analize başlamadan önce sıcaklığı yaklaşık 20±2 °C’ye getirilir ve özenle karıştırılır. </a:t>
            </a:r>
            <a:endParaRPr lang="tr-TR" dirty="0" smtClean="0"/>
          </a:p>
          <a:p>
            <a:pPr algn="just"/>
            <a:r>
              <a:rPr lang="tr-TR" dirty="0" smtClean="0"/>
              <a:t>Eğer </a:t>
            </a:r>
            <a:r>
              <a:rPr lang="tr-TR" dirty="0"/>
              <a:t>süt yağı homojen bir yağ dağılım göstermezse süt, yavaş yavaş 40 ºC’ye ısıtılır, karıştırılır ve tekrar 20 </a:t>
            </a:r>
            <a:r>
              <a:rPr lang="tr-TR" dirty="0" smtClean="0"/>
              <a:t>±</a:t>
            </a:r>
          </a:p>
          <a:p>
            <a:pPr marL="0" indent="0" algn="just">
              <a:buNone/>
            </a:pPr>
            <a:r>
              <a:rPr lang="tr-TR" b="1" dirty="0"/>
              <a:t>Yoğurt numunesinin hazırlanması; </a:t>
            </a:r>
            <a:endParaRPr lang="tr-TR" b="1" dirty="0" smtClean="0"/>
          </a:p>
          <a:p>
            <a:pPr algn="just"/>
            <a:r>
              <a:rPr lang="tr-TR" dirty="0" err="1" smtClean="0"/>
              <a:t>Homojenize</a:t>
            </a:r>
            <a:r>
              <a:rPr lang="tr-TR" dirty="0" smtClean="0"/>
              <a:t> </a:t>
            </a:r>
            <a:r>
              <a:rPr lang="tr-TR" dirty="0"/>
              <a:t>edilmemiş yoğurtlar süt yağının iyice dağılması için mutfak tipi bir mikser yardımıyla yeterli süre ve şekilde karıştırılır. </a:t>
            </a:r>
            <a:endParaRPr lang="tr-TR" dirty="0" smtClean="0"/>
          </a:p>
          <a:p>
            <a:pPr algn="just"/>
            <a:r>
              <a:rPr lang="tr-TR" dirty="0" err="1" smtClean="0"/>
              <a:t>Homojenize</a:t>
            </a:r>
            <a:r>
              <a:rPr lang="tr-TR" dirty="0" smtClean="0"/>
              <a:t> </a:t>
            </a:r>
            <a:r>
              <a:rPr lang="tr-TR" dirty="0"/>
              <a:t>yoğurtlarda herhangi bir hazırlığa gerek yoktur. </a:t>
            </a:r>
            <a:endParaRPr lang="tr-TR" dirty="0" smtClean="0"/>
          </a:p>
          <a:p>
            <a:pPr marL="0" indent="0" algn="just">
              <a:buNone/>
            </a:pPr>
            <a:r>
              <a:rPr lang="tr-TR" b="1" dirty="0" smtClean="0"/>
              <a:t>Peynir </a:t>
            </a:r>
            <a:r>
              <a:rPr lang="tr-TR" b="1" dirty="0"/>
              <a:t>numunesinin hazırlanması;</a:t>
            </a:r>
            <a:r>
              <a:rPr lang="tr-TR" dirty="0"/>
              <a:t> </a:t>
            </a:r>
            <a:endParaRPr lang="tr-TR" dirty="0" smtClean="0"/>
          </a:p>
          <a:p>
            <a:pPr algn="just"/>
            <a:r>
              <a:rPr lang="tr-TR" dirty="0" smtClean="0"/>
              <a:t>Peynir </a:t>
            </a:r>
            <a:r>
              <a:rPr lang="tr-TR" dirty="0"/>
              <a:t>salamura içindeyse, süzgeç kâğıdı ile nemi alınır. </a:t>
            </a:r>
            <a:r>
              <a:rPr lang="tr-TR" dirty="0" smtClean="0"/>
              <a:t>Numune </a:t>
            </a:r>
            <a:r>
              <a:rPr lang="tr-TR" dirty="0"/>
              <a:t>öğütücüden geçirilerek karıştırılır. </a:t>
            </a:r>
            <a:endParaRPr lang="tr-TR" dirty="0" smtClean="0"/>
          </a:p>
          <a:p>
            <a:pPr algn="just"/>
            <a:r>
              <a:rPr lang="tr-TR" dirty="0" smtClean="0"/>
              <a:t>Numune </a:t>
            </a:r>
            <a:r>
              <a:rPr lang="tr-TR" dirty="0"/>
              <a:t>öğütülemeyecek durumda ise yoğrulmak suretiyle iyice karışması sağlanır. 2 ºC’ye soğutulur. </a:t>
            </a:r>
          </a:p>
        </p:txBody>
      </p:sp>
      <p:sp>
        <p:nvSpPr>
          <p:cNvPr id="2" name="Slayt Numarası Yer Tutucusu 1"/>
          <p:cNvSpPr>
            <a:spLocks noGrp="1"/>
          </p:cNvSpPr>
          <p:nvPr>
            <p:ph type="sldNum" sz="quarter" idx="15"/>
          </p:nvPr>
        </p:nvSpPr>
        <p:spPr/>
        <p:txBody>
          <a:bodyPr/>
          <a:lstStyle/>
          <a:p>
            <a:pPr algn="ctr" eaLnBrk="1" latinLnBrk="0" hangingPunct="1"/>
            <a:fld id="{2BBB5E19-F10A-4C2F-BF6F-11C513378A2E}" type="slidenum">
              <a:rPr kumimoji="0" lang="en-US" smtClean="0"/>
              <a:pPr algn="ctr" eaLnBrk="1" latinLnBrk="0" hangingPunct="1"/>
              <a:t>3</a:t>
            </a:fld>
            <a:endParaRPr kumimoji="0" lang="en-US"/>
          </a:p>
        </p:txBody>
      </p:sp>
    </p:spTree>
    <p:extLst>
      <p:ext uri="{BB962C8B-B14F-4D97-AF65-F5344CB8AC3E}">
        <p14:creationId xmlns:p14="http://schemas.microsoft.com/office/powerpoint/2010/main" val="3563444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7467600" cy="706090"/>
          </a:xfrm>
        </p:spPr>
        <p:txBody>
          <a:bodyPr>
            <a:normAutofit/>
          </a:bodyPr>
          <a:lstStyle/>
          <a:p>
            <a:r>
              <a:rPr lang="tr-TR" b="1" dirty="0"/>
              <a:t>DENEYİN </a:t>
            </a:r>
            <a:r>
              <a:rPr lang="tr-TR" b="1" dirty="0" smtClean="0"/>
              <a:t>YAPILIŞI</a:t>
            </a:r>
            <a:endParaRPr lang="tr-TR" b="1" dirty="0"/>
          </a:p>
        </p:txBody>
      </p:sp>
      <p:sp>
        <p:nvSpPr>
          <p:cNvPr id="3" name="İçerik Yer Tutucusu 2"/>
          <p:cNvSpPr>
            <a:spLocks noGrp="1"/>
          </p:cNvSpPr>
          <p:nvPr>
            <p:ph sz="quarter" idx="1"/>
          </p:nvPr>
        </p:nvSpPr>
        <p:spPr>
          <a:xfrm>
            <a:off x="457200" y="1124744"/>
            <a:ext cx="7467600" cy="5349208"/>
          </a:xfrm>
        </p:spPr>
        <p:txBody>
          <a:bodyPr>
            <a:normAutofit fontScale="62500" lnSpcReduction="20000"/>
          </a:bodyPr>
          <a:lstStyle/>
          <a:p>
            <a:r>
              <a:rPr lang="tr-TR" dirty="0" smtClean="0"/>
              <a:t>Boş </a:t>
            </a:r>
            <a:r>
              <a:rPr lang="tr-TR" dirty="0"/>
              <a:t>kurutma kapları, kapakları ile birlikte (kapakları yarı açık durumda) 102 ± 2 ºC’ye ayarlanmış etüvde 30 dakika kurutulur. </a:t>
            </a:r>
            <a:endParaRPr lang="tr-TR" dirty="0" smtClean="0"/>
          </a:p>
          <a:p>
            <a:r>
              <a:rPr lang="tr-TR" dirty="0" smtClean="0"/>
              <a:t>Kapağı </a:t>
            </a:r>
            <a:r>
              <a:rPr lang="tr-TR" dirty="0"/>
              <a:t>kapatılarak desikatörde oda sıcaklığına kadar soğutulup kapağı ile birlikte tartılır. </a:t>
            </a:r>
            <a:endParaRPr lang="tr-TR" dirty="0" smtClean="0"/>
          </a:p>
          <a:p>
            <a:r>
              <a:rPr lang="tr-TR" dirty="0" smtClean="0"/>
              <a:t>Sabit </a:t>
            </a:r>
            <a:r>
              <a:rPr lang="tr-TR" dirty="0"/>
              <a:t>ağırlığa getirilmiş ve darası alınmış kurutma kabına yaklaşık 3 ml süt örneği konularak hemen kapağı kapatılır ve tekrar tartılır</a:t>
            </a:r>
            <a:r>
              <a:rPr lang="tr-TR" dirty="0" smtClean="0"/>
              <a:t>.</a:t>
            </a:r>
          </a:p>
          <a:p>
            <a:r>
              <a:rPr lang="tr-TR" dirty="0" smtClean="0"/>
              <a:t> </a:t>
            </a:r>
            <a:r>
              <a:rPr lang="tr-TR" dirty="0"/>
              <a:t>Sonra sütün suyunun bir bölümünü uçurabilmek amacıyla kuru madde kapları kapaksız olarak kuvvetle kaynayan su banyosunda, kaptaki süt ince, kuru ve çatlak bir zar hâline gelinceye kadar yaklaşık 30 dakika buhar etkisinde bırakılır. Bu işlem sırasında kabın yüzeyinde oluşan sütten su buharı çıkışını güçleştiren zarı giderebilmek için birkaç damla alkol damlatılması yararlı olur. </a:t>
            </a:r>
            <a:endParaRPr lang="tr-TR" dirty="0" smtClean="0"/>
          </a:p>
          <a:p>
            <a:r>
              <a:rPr lang="tr-TR" dirty="0" smtClean="0"/>
              <a:t> </a:t>
            </a:r>
            <a:r>
              <a:rPr lang="tr-TR" dirty="0"/>
              <a:t>Belirtilen ön kurutma işleminden sonra kurutma kabının dış yüzeyleri, kuru bir bezle ya da süzgeç kâğıdı ile kurutulur. </a:t>
            </a:r>
            <a:endParaRPr lang="tr-TR" dirty="0" smtClean="0"/>
          </a:p>
          <a:p>
            <a:r>
              <a:rPr lang="tr-TR" dirty="0" smtClean="0"/>
              <a:t>Kapakları </a:t>
            </a:r>
            <a:r>
              <a:rPr lang="tr-TR" dirty="0"/>
              <a:t>yanlarına konularak 102 ± 2 ºC’ye ayarlanmış etüvde yaklaşık 2-3 saat kurutulur. </a:t>
            </a:r>
            <a:endParaRPr lang="tr-TR" dirty="0" smtClean="0"/>
          </a:p>
          <a:p>
            <a:r>
              <a:rPr lang="tr-TR" dirty="0" smtClean="0"/>
              <a:t>Bu </a:t>
            </a:r>
            <a:r>
              <a:rPr lang="tr-TR" dirty="0"/>
              <a:t>süre sonunda kapak tekrar kapatılır ve kapaklı kurutma kabı desikatörde oda sıcaklığına kadar soğutulup tartılır. </a:t>
            </a:r>
            <a:endParaRPr lang="tr-TR" dirty="0" smtClean="0"/>
          </a:p>
          <a:p>
            <a:r>
              <a:rPr lang="tr-TR" dirty="0" smtClean="0"/>
              <a:t>Sonra </a:t>
            </a:r>
            <a:r>
              <a:rPr lang="tr-TR" dirty="0"/>
              <a:t>yine etüve alınarak aynı şekilde bir saat bırakılır ve desikatörde soğutularak hemen tartılır. </a:t>
            </a:r>
            <a:endParaRPr lang="tr-TR" dirty="0" smtClean="0"/>
          </a:p>
          <a:p>
            <a:r>
              <a:rPr lang="tr-TR" dirty="0" smtClean="0"/>
              <a:t>Bu </a:t>
            </a:r>
            <a:r>
              <a:rPr lang="tr-TR" dirty="0"/>
              <a:t>işlem birbirini izleyen tartımlar arasındaki ağırlık farkı 0,5 mg’dan daha az oluncaya kadar sürdürülür. </a:t>
            </a:r>
            <a:endParaRPr lang="tr-TR" dirty="0" smtClean="0"/>
          </a:p>
          <a:p>
            <a:r>
              <a:rPr lang="tr-TR" dirty="0" smtClean="0"/>
              <a:t>Kuru </a:t>
            </a:r>
            <a:r>
              <a:rPr lang="tr-TR" dirty="0"/>
              <a:t>madde miktarı aşağıdaki eşitlikten yararlanarak hesaplanır.</a:t>
            </a:r>
          </a:p>
        </p:txBody>
      </p:sp>
      <p:sp>
        <p:nvSpPr>
          <p:cNvPr id="4" name="Slayt Numarası Yer Tutucusu 3"/>
          <p:cNvSpPr>
            <a:spLocks noGrp="1"/>
          </p:cNvSpPr>
          <p:nvPr>
            <p:ph type="sldNum" sz="quarter" idx="15"/>
          </p:nvPr>
        </p:nvSpPr>
        <p:spPr/>
        <p:txBody>
          <a:bodyPr/>
          <a:lstStyle/>
          <a:p>
            <a:pPr algn="ctr" eaLnBrk="1" latinLnBrk="0" hangingPunct="1"/>
            <a:fld id="{2BBB5E19-F10A-4C2F-BF6F-11C513378A2E}" type="slidenum">
              <a:rPr kumimoji="0" lang="en-US" smtClean="0"/>
              <a:pPr algn="ctr" eaLnBrk="1" latinLnBrk="0" hangingPunct="1"/>
              <a:t>4</a:t>
            </a:fld>
            <a:endParaRPr kumimoji="0" lang="en-US"/>
          </a:p>
        </p:txBody>
      </p:sp>
    </p:spTree>
    <p:extLst>
      <p:ext uri="{BB962C8B-B14F-4D97-AF65-F5344CB8AC3E}">
        <p14:creationId xmlns:p14="http://schemas.microsoft.com/office/powerpoint/2010/main" val="1239242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7467600" cy="706090"/>
          </a:xfrm>
        </p:spPr>
        <p:txBody>
          <a:bodyPr/>
          <a:lstStyle/>
          <a:p>
            <a:pPr marL="0" indent="0"/>
            <a:r>
              <a:rPr lang="tr-TR" b="1" dirty="0" smtClean="0"/>
              <a:t>2-Kullanilan araç ve gereçler</a:t>
            </a:r>
            <a:endParaRPr lang="tr-TR" b="1" dirty="0"/>
          </a:p>
        </p:txBody>
      </p:sp>
      <p:sp>
        <p:nvSpPr>
          <p:cNvPr id="3" name="İçerik Yer Tutucusu 2"/>
          <p:cNvSpPr>
            <a:spLocks noGrp="1"/>
          </p:cNvSpPr>
          <p:nvPr>
            <p:ph sz="quarter" idx="1"/>
          </p:nvPr>
        </p:nvSpPr>
        <p:spPr>
          <a:xfrm>
            <a:off x="457200" y="1196752"/>
            <a:ext cx="8075240" cy="5277200"/>
          </a:xfrm>
        </p:spPr>
        <p:txBody>
          <a:bodyPr/>
          <a:lstStyle/>
          <a:p>
            <a:r>
              <a:rPr lang="tr-TR" dirty="0" smtClean="0"/>
              <a:t>Desikatör </a:t>
            </a:r>
            <a:r>
              <a:rPr lang="tr-TR" dirty="0"/>
              <a:t>(tercih edilen etkili bir nem çekici içeren mavi </a:t>
            </a:r>
            <a:r>
              <a:rPr lang="tr-TR" dirty="0" err="1"/>
              <a:t>silikajel</a:t>
            </a:r>
            <a:r>
              <a:rPr lang="tr-TR" dirty="0" smtClean="0"/>
              <a:t>)</a:t>
            </a:r>
          </a:p>
          <a:p>
            <a:r>
              <a:rPr lang="tr-TR" dirty="0"/>
              <a:t>Kurutma kapları (Yaklaşık 6-8 cm çap ve 2-2,5 cm derinlikte, kapaklı, nikel, alüminyum, paslanmaz çelik veya camdan yapılmış.) </a:t>
            </a:r>
            <a:endParaRPr lang="tr-TR" dirty="0" smtClean="0"/>
          </a:p>
          <a:p>
            <a:r>
              <a:rPr lang="tr-TR" dirty="0" smtClean="0"/>
              <a:t>Analitik </a:t>
            </a:r>
            <a:r>
              <a:rPr lang="tr-TR" dirty="0"/>
              <a:t>terazi (0,1 mg duyarlıkta</a:t>
            </a:r>
            <a:r>
              <a:rPr lang="tr-TR" dirty="0" smtClean="0"/>
              <a:t>)</a:t>
            </a:r>
            <a:r>
              <a:rPr lang="tr-TR" dirty="0"/>
              <a:t> </a:t>
            </a:r>
            <a:endParaRPr lang="tr-TR" dirty="0" smtClean="0"/>
          </a:p>
          <a:p>
            <a:r>
              <a:rPr lang="tr-TR" dirty="0" smtClean="0"/>
              <a:t>Su </a:t>
            </a:r>
            <a:r>
              <a:rPr lang="tr-TR" dirty="0"/>
              <a:t>banyosu </a:t>
            </a:r>
            <a:endParaRPr lang="tr-TR" dirty="0" smtClean="0"/>
          </a:p>
          <a:p>
            <a:r>
              <a:rPr lang="tr-TR" dirty="0" smtClean="0"/>
              <a:t>Etüv</a:t>
            </a:r>
            <a:endParaRPr lang="tr-TR" dirty="0"/>
          </a:p>
          <a:p>
            <a:pPr marL="0" indent="0">
              <a:buNone/>
            </a:pPr>
            <a:endParaRPr lang="tr-TR" b="1" dirty="0"/>
          </a:p>
        </p:txBody>
      </p:sp>
      <p:sp>
        <p:nvSpPr>
          <p:cNvPr id="4" name="Slayt Numarası Yer Tutucusu 3"/>
          <p:cNvSpPr>
            <a:spLocks noGrp="1"/>
          </p:cNvSpPr>
          <p:nvPr>
            <p:ph type="sldNum" sz="quarter" idx="15"/>
          </p:nvPr>
        </p:nvSpPr>
        <p:spPr/>
        <p:txBody>
          <a:bodyPr/>
          <a:lstStyle/>
          <a:p>
            <a:pPr algn="ctr" eaLnBrk="1" latinLnBrk="0" hangingPunct="1"/>
            <a:fld id="{2BBB5E19-F10A-4C2F-BF6F-11C513378A2E}" type="slidenum">
              <a:rPr kumimoji="0" lang="en-US" smtClean="0"/>
              <a:pPr algn="ctr" eaLnBrk="1" latinLnBrk="0" hangingPunct="1"/>
              <a:t>5</a:t>
            </a:fld>
            <a:endParaRPr kumimoji="0" lang="en-US"/>
          </a:p>
        </p:txBody>
      </p:sp>
    </p:spTree>
    <p:extLst>
      <p:ext uri="{BB962C8B-B14F-4D97-AF65-F5344CB8AC3E}">
        <p14:creationId xmlns:p14="http://schemas.microsoft.com/office/powerpoint/2010/main" val="4294346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39552" y="5760"/>
            <a:ext cx="7467600" cy="778098"/>
          </a:xfrm>
        </p:spPr>
        <p:txBody>
          <a:bodyPr/>
          <a:lstStyle/>
          <a:p>
            <a:r>
              <a:rPr lang="tr-TR" b="1" dirty="0"/>
              <a:t>İşlem </a:t>
            </a:r>
            <a:r>
              <a:rPr lang="tr-TR" b="1" dirty="0" err="1" smtClean="0"/>
              <a:t>BasamaklarI</a:t>
            </a:r>
            <a:r>
              <a:rPr lang="tr-TR" b="1" dirty="0" smtClean="0"/>
              <a:t> </a:t>
            </a:r>
            <a:endParaRPr lang="tr-TR" b="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808" y="836712"/>
            <a:ext cx="4968552" cy="5632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5"/>
          </p:nvPr>
        </p:nvSpPr>
        <p:spPr/>
        <p:txBody>
          <a:bodyPr/>
          <a:lstStyle/>
          <a:p>
            <a:pPr algn="ctr" eaLnBrk="1" latinLnBrk="0" hangingPunct="1"/>
            <a:fld id="{2BBB5E19-F10A-4C2F-BF6F-11C513378A2E}" type="slidenum">
              <a:rPr kumimoji="0" lang="en-US" smtClean="0"/>
              <a:pPr algn="ctr" eaLnBrk="1" latinLnBrk="0" hangingPunct="1"/>
              <a:t>6</a:t>
            </a:fld>
            <a:endParaRPr kumimoji="0" lang="en-US"/>
          </a:p>
        </p:txBody>
      </p:sp>
    </p:spTree>
    <p:extLst>
      <p:ext uri="{BB962C8B-B14F-4D97-AF65-F5344CB8AC3E}">
        <p14:creationId xmlns:p14="http://schemas.microsoft.com/office/powerpoint/2010/main" val="859801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63" y="438150"/>
            <a:ext cx="6924675" cy="598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ayt Numarası Yer Tutucusu 4"/>
          <p:cNvSpPr>
            <a:spLocks noGrp="1"/>
          </p:cNvSpPr>
          <p:nvPr>
            <p:ph type="sldNum" sz="quarter" idx="15"/>
          </p:nvPr>
        </p:nvSpPr>
        <p:spPr/>
        <p:txBody>
          <a:bodyPr/>
          <a:lstStyle/>
          <a:p>
            <a:pPr algn="ctr" eaLnBrk="1" latinLnBrk="0" hangingPunct="1"/>
            <a:fld id="{2BBB5E19-F10A-4C2F-BF6F-11C513378A2E}" type="slidenum">
              <a:rPr kumimoji="0" lang="en-US" smtClean="0"/>
              <a:pPr algn="ctr" eaLnBrk="1" latinLnBrk="0" hangingPunct="1"/>
              <a:t>7</a:t>
            </a:fld>
            <a:endParaRPr kumimoji="0" lang="en-US"/>
          </a:p>
        </p:txBody>
      </p:sp>
    </p:spTree>
    <p:extLst>
      <p:ext uri="{BB962C8B-B14F-4D97-AF65-F5344CB8AC3E}">
        <p14:creationId xmlns:p14="http://schemas.microsoft.com/office/powerpoint/2010/main" val="2183037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548680"/>
            <a:ext cx="669607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76" y="3501008"/>
            <a:ext cx="4067175"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4965" y="3501008"/>
            <a:ext cx="6715125"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7876" y="6157466"/>
            <a:ext cx="38004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ayt Numarası Yer Tutucusu 2"/>
          <p:cNvSpPr>
            <a:spLocks noGrp="1"/>
          </p:cNvSpPr>
          <p:nvPr>
            <p:ph type="sldNum" sz="quarter" idx="15"/>
          </p:nvPr>
        </p:nvSpPr>
        <p:spPr/>
        <p:txBody>
          <a:bodyPr/>
          <a:lstStyle/>
          <a:p>
            <a:pPr algn="ctr" eaLnBrk="1" latinLnBrk="0" hangingPunct="1"/>
            <a:fld id="{2BBB5E19-F10A-4C2F-BF6F-11C513378A2E}" type="slidenum">
              <a:rPr kumimoji="0" lang="en-US" smtClean="0"/>
              <a:pPr algn="ctr" eaLnBrk="1" latinLnBrk="0" hangingPunct="1"/>
              <a:t>8</a:t>
            </a:fld>
            <a:endParaRPr kumimoji="0" lang="en-US"/>
          </a:p>
        </p:txBody>
      </p:sp>
    </p:spTree>
    <p:extLst>
      <p:ext uri="{BB962C8B-B14F-4D97-AF65-F5344CB8AC3E}">
        <p14:creationId xmlns:p14="http://schemas.microsoft.com/office/powerpoint/2010/main" val="397099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1" y="413524"/>
            <a:ext cx="6562725"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3433688"/>
            <a:ext cx="6953250"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5"/>
          </p:nvPr>
        </p:nvSpPr>
        <p:spPr/>
        <p:txBody>
          <a:bodyPr/>
          <a:lstStyle/>
          <a:p>
            <a:pPr algn="ctr" eaLnBrk="1" latinLnBrk="0" hangingPunct="1"/>
            <a:fld id="{2BBB5E19-F10A-4C2F-BF6F-11C513378A2E}" type="slidenum">
              <a:rPr kumimoji="0" lang="en-US" smtClean="0"/>
              <a:pPr algn="ctr" eaLnBrk="1" latinLnBrk="0" hangingPunct="1"/>
              <a:t>9</a:t>
            </a:fld>
            <a:endParaRPr kumimoji="0" lang="en-US"/>
          </a:p>
        </p:txBody>
      </p:sp>
    </p:spTree>
    <p:extLst>
      <p:ext uri="{BB962C8B-B14F-4D97-AF65-F5344CB8AC3E}">
        <p14:creationId xmlns:p14="http://schemas.microsoft.com/office/powerpoint/2010/main" val="20901217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mba">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162</TotalTime>
  <Words>667</Words>
  <Application>Microsoft Office PowerPoint</Application>
  <PresentationFormat>Ekran Gösterisi (4:3)</PresentationFormat>
  <Paragraphs>63</Paragraphs>
  <Slides>19</Slides>
  <Notes>0</Notes>
  <HiddenSlides>0</HiddenSlides>
  <MMClips>0</MMClips>
  <ScaleCrop>false</ScaleCrop>
  <HeadingPairs>
    <vt:vector size="4" baseType="variant">
      <vt:variant>
        <vt:lpstr>Tema</vt:lpstr>
      </vt:variant>
      <vt:variant>
        <vt:i4>1</vt:i4>
      </vt:variant>
      <vt:variant>
        <vt:lpstr>Slayt Başlıkları</vt:lpstr>
      </vt:variant>
      <vt:variant>
        <vt:i4>19</vt:i4>
      </vt:variant>
    </vt:vector>
  </HeadingPairs>
  <TitlesOfParts>
    <vt:vector size="20" baseType="lpstr">
      <vt:lpstr>Cumba</vt:lpstr>
      <vt:lpstr>Gkk201 süt ve ürünleri -I uygulama III</vt:lpstr>
      <vt:lpstr>DENEYİN İLKESİ</vt:lpstr>
      <vt:lpstr>PowerPoint Sunusu</vt:lpstr>
      <vt:lpstr>DENEYİN YAPILIŞI</vt:lpstr>
      <vt:lpstr>2-Kullanilan araç ve gereçler</vt:lpstr>
      <vt:lpstr>İşlem BasamaklarI </vt:lpstr>
      <vt:lpstr>PowerPoint Sunusu</vt:lpstr>
      <vt:lpstr>PowerPoint Sunusu</vt:lpstr>
      <vt:lpstr>PowerPoint Sunusu</vt:lpstr>
      <vt:lpstr>PowerPoint Sunusu</vt:lpstr>
      <vt:lpstr>PowerPoint Sunusu</vt:lpstr>
      <vt:lpstr>SONUCUN HESAPLANMASI VE DEĞERLENDİRİLMESİ</vt:lpstr>
      <vt:lpstr>PowerPoint Sunusu</vt:lpstr>
      <vt:lpstr>PowerPoint Sunusu</vt:lpstr>
      <vt:lpstr>PowerPoint Sunusu</vt:lpstr>
      <vt:lpstr>PowerPoint Sunusu</vt:lpstr>
      <vt:lpstr>PowerPoint Sunusu</vt:lpstr>
      <vt:lpstr>PowerPoint Sunusu</vt:lpstr>
      <vt:lpstr>PowerPoint Sunusu</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Süt uygulama I</dc:title>
  <dc:creator>HP2020</dc:creator>
  <cp:lastModifiedBy>HP2020</cp:lastModifiedBy>
  <cp:revision>32</cp:revision>
  <dcterms:created xsi:type="dcterms:W3CDTF">2020-09-13T17:43:45Z</dcterms:created>
  <dcterms:modified xsi:type="dcterms:W3CDTF">2020-11-16T20:50:38Z</dcterms:modified>
</cp:coreProperties>
</file>