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2" r:id="rId6"/>
    <p:sldId id="260" r:id="rId7"/>
    <p:sldId id="261" r:id="rId8"/>
    <p:sldId id="263" r:id="rId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4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3453-1DE0-4AB1-8524-34A2B28BBA56}" type="datetimeFigureOut">
              <a:rPr lang="tr-TR" smtClean="0"/>
              <a:t>14.12.2020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1BEB-C5B5-4D39-AC43-922E2E3FC7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734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3453-1DE0-4AB1-8524-34A2B28BBA56}" type="datetimeFigureOut">
              <a:rPr lang="tr-TR" smtClean="0"/>
              <a:t>14.12.2020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1BEB-C5B5-4D39-AC43-922E2E3FC7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7963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3453-1DE0-4AB1-8524-34A2B28BBA56}" type="datetimeFigureOut">
              <a:rPr lang="tr-TR" smtClean="0"/>
              <a:t>14.12.2020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1BEB-C5B5-4D39-AC43-922E2E3FC7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024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3453-1DE0-4AB1-8524-34A2B28BBA56}" type="datetimeFigureOut">
              <a:rPr lang="tr-TR" smtClean="0"/>
              <a:t>14.12.2020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1BEB-C5B5-4D39-AC43-922E2E3FC7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833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3453-1DE0-4AB1-8524-34A2B28BBA56}" type="datetimeFigureOut">
              <a:rPr lang="tr-TR" smtClean="0"/>
              <a:t>14.12.2020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1BEB-C5B5-4D39-AC43-922E2E3FC7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051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3453-1DE0-4AB1-8524-34A2B28BBA56}" type="datetimeFigureOut">
              <a:rPr lang="tr-TR" smtClean="0"/>
              <a:t>14.12.2020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1BEB-C5B5-4D39-AC43-922E2E3FC7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869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3453-1DE0-4AB1-8524-34A2B28BBA56}" type="datetimeFigureOut">
              <a:rPr lang="tr-TR" smtClean="0"/>
              <a:t>14.12.2020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1BEB-C5B5-4D39-AC43-922E2E3FC7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894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3453-1DE0-4AB1-8524-34A2B28BBA56}" type="datetimeFigureOut">
              <a:rPr lang="tr-TR" smtClean="0"/>
              <a:t>14.12.2020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1BEB-C5B5-4D39-AC43-922E2E3FC7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87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3453-1DE0-4AB1-8524-34A2B28BBA56}" type="datetimeFigureOut">
              <a:rPr lang="tr-TR" smtClean="0"/>
              <a:t>14.12.2020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1BEB-C5B5-4D39-AC43-922E2E3FC7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049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3453-1DE0-4AB1-8524-34A2B28BBA56}" type="datetimeFigureOut">
              <a:rPr lang="tr-TR" smtClean="0"/>
              <a:t>14.12.2020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1BEB-C5B5-4D39-AC43-922E2E3FC7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1207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3453-1DE0-4AB1-8524-34A2B28BBA56}" type="datetimeFigureOut">
              <a:rPr lang="tr-TR" smtClean="0"/>
              <a:t>14.12.2020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1BEB-C5B5-4D39-AC43-922E2E3FC7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062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C3453-1DE0-4AB1-8524-34A2B28BBA56}" type="datetimeFigureOut">
              <a:rPr lang="tr-TR" smtClean="0"/>
              <a:t>14.12.2020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B1BEB-C5B5-4D39-AC43-922E2E3FC7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844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835696" y="1268760"/>
            <a:ext cx="6532240" cy="1800200"/>
          </a:xfrm>
        </p:spPr>
        <p:txBody>
          <a:bodyPr>
            <a:normAutofit/>
          </a:bodyPr>
          <a:lstStyle/>
          <a:p>
            <a:r>
              <a:rPr lang="tr-TR" sz="2400" dirty="0" smtClean="0"/>
              <a:t>GKK201 SUT VE </a:t>
            </a:r>
            <a:r>
              <a:rPr lang="tr-TR" sz="2400" dirty="0" smtClean="0"/>
              <a:t>URUNLERİ ANALİZLERİ-I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DERS 8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2051720" y="3717032"/>
            <a:ext cx="6172200" cy="1371600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 smtClean="0"/>
              <a:t>SÜTTE ÖZGÜL AĞIRLIK </a:t>
            </a:r>
            <a:r>
              <a:rPr lang="tr-TR" b="1" dirty="0"/>
              <a:t>TAYİNİ </a:t>
            </a:r>
            <a:r>
              <a:rPr lang="tr-TR" b="1" dirty="0" smtClean="0"/>
              <a:t>(piknometre </a:t>
            </a:r>
            <a:r>
              <a:rPr lang="tr-TR" b="1" dirty="0" smtClean="0"/>
              <a:t>kullanarak</a:t>
            </a:r>
            <a:r>
              <a:rPr lang="tr-TR" b="1" dirty="0" smtClean="0"/>
              <a:t>)</a:t>
            </a:r>
          </a:p>
          <a:p>
            <a:r>
              <a:rPr lang="tr-TR" b="1" dirty="0" smtClean="0"/>
              <a:t>SÜTTE KÜL TAYİNİ</a:t>
            </a:r>
            <a:endParaRPr lang="tr-TR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3923928" y="537321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Dr. </a:t>
            </a:r>
            <a:r>
              <a:rPr lang="tr-TR" dirty="0" err="1" smtClean="0"/>
              <a:t>Öğr</a:t>
            </a:r>
            <a:r>
              <a:rPr lang="tr-TR" dirty="0" smtClean="0"/>
              <a:t>. Üyesi Gülten ŞEKEROĞLU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4890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6015708" cy="652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912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07" y="260648"/>
            <a:ext cx="5833912" cy="632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65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5427819" cy="635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36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824536" cy="627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998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7147813" cy="251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52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93" y="332656"/>
            <a:ext cx="631299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126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5727849" cy="617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538291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23</Words>
  <Application>Microsoft Office PowerPoint</Application>
  <PresentationFormat>Ekran Gösterisi (4:3)</PresentationFormat>
  <Paragraphs>4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9" baseType="lpstr">
      <vt:lpstr>Ofis Teması</vt:lpstr>
      <vt:lpstr>GKK201 SUT VE URUNLERİ ANALİZLERİ-I DERS 8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GKK201 SUT VE SUT URUN. ANALİZLERİ-I Süt uygulama 3</dc:title>
  <dc:creator>HP2020</dc:creator>
  <cp:lastModifiedBy>HP2020</cp:lastModifiedBy>
  <cp:revision>3</cp:revision>
  <dcterms:created xsi:type="dcterms:W3CDTF">2020-12-14T18:58:09Z</dcterms:created>
  <dcterms:modified xsi:type="dcterms:W3CDTF">2020-12-14T19:12:16Z</dcterms:modified>
</cp:coreProperties>
</file>